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sldIdLst>
    <p:sldId id="256" r:id="rId5"/>
    <p:sldId id="260" r:id="rId6"/>
    <p:sldId id="257" r:id="rId7"/>
    <p:sldId id="258" r:id="rId8"/>
    <p:sldId id="261" r:id="rId9"/>
    <p:sldId id="262" r:id="rId10"/>
    <p:sldId id="287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71" r:id="rId24"/>
    <p:sldId id="290" r:id="rId25"/>
    <p:sldId id="291" r:id="rId26"/>
    <p:sldId id="292" r:id="rId27"/>
    <p:sldId id="294" r:id="rId28"/>
    <p:sldId id="295" r:id="rId29"/>
    <p:sldId id="288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099C8F-BCC7-437B-AAC4-2B73F368228D}">
          <p14:sldIdLst>
            <p14:sldId id="256"/>
            <p14:sldId id="260"/>
            <p14:sldId id="257"/>
            <p14:sldId id="258"/>
            <p14:sldId id="261"/>
            <p14:sldId id="262"/>
            <p14:sldId id="287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71"/>
            <p14:sldId id="290"/>
            <p14:sldId id="291"/>
            <p14:sldId id="292"/>
            <p14:sldId id="294"/>
            <p14:sldId id="295"/>
            <p14:sldId id="28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7BF7F7-8AA5-9E48-277F-7B8BE2FBE08F}" v="612" dt="2022-07-28T19:29:02.984"/>
    <p1510:client id="{85D20C99-A390-9499-A464-99EBD8851E24}" v="559" dt="2022-07-28T18:25:58.664"/>
    <p1510:client id="{8961EB9D-3D8C-9CC4-3F62-853DD85E249B}" v="216" dt="2022-07-28T06:12:04.751"/>
    <p1510:client id="{9F2CE086-0147-4DBC-92FA-D5873B4C7177}" v="857" dt="2022-07-28T19:42:4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346803-5868-4F09-9D02-FF233B20ABF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EC1E23-71C1-4AE0-B7CD-4CD8DDD43B2D}">
      <dgm:prSet/>
      <dgm:spPr/>
      <dgm:t>
        <a:bodyPr/>
        <a:lstStyle/>
        <a:p>
          <a:r>
            <a:rPr lang="en-US"/>
            <a:t>This Project deals with the design and implementation of a powerful and feature-rich tool that optimizes our use case using a crawler-based search engine.</a:t>
          </a:r>
        </a:p>
      </dgm:t>
    </dgm:pt>
    <dgm:pt modelId="{9A88C55A-CEC9-4FA6-99F1-290BB4595DFC}" type="parTrans" cxnId="{AD705BEF-C366-4B28-B5EE-3D3276CD6655}">
      <dgm:prSet/>
      <dgm:spPr/>
      <dgm:t>
        <a:bodyPr/>
        <a:lstStyle/>
        <a:p>
          <a:endParaRPr lang="en-US"/>
        </a:p>
      </dgm:t>
    </dgm:pt>
    <dgm:pt modelId="{2D1980B7-F9E1-4E59-A32C-6B062B34C64D}" type="sibTrans" cxnId="{AD705BEF-C366-4B28-B5EE-3D3276CD6655}">
      <dgm:prSet/>
      <dgm:spPr/>
      <dgm:t>
        <a:bodyPr/>
        <a:lstStyle/>
        <a:p>
          <a:endParaRPr lang="en-US"/>
        </a:p>
      </dgm:t>
    </dgm:pt>
    <dgm:pt modelId="{4B32C6AE-CAA1-4CDA-BA8F-9352A897E8FD}">
      <dgm:prSet/>
      <dgm:spPr/>
      <dgm:t>
        <a:bodyPr/>
        <a:lstStyle/>
        <a:p>
          <a:r>
            <a:rPr lang="en-US"/>
            <a:t>There are many general-purpose search engines. Hence, we took a particular domain – countries.</a:t>
          </a:r>
        </a:p>
      </dgm:t>
    </dgm:pt>
    <dgm:pt modelId="{B0B92396-41DE-4B58-9CE5-CC57B3100D8F}" type="parTrans" cxnId="{9DB25A09-FB11-4883-AAA2-777740139BF6}">
      <dgm:prSet/>
      <dgm:spPr/>
      <dgm:t>
        <a:bodyPr/>
        <a:lstStyle/>
        <a:p>
          <a:endParaRPr lang="en-US"/>
        </a:p>
      </dgm:t>
    </dgm:pt>
    <dgm:pt modelId="{0F7F3BE0-9ADC-4805-A713-D600077C22E0}" type="sibTrans" cxnId="{9DB25A09-FB11-4883-AAA2-777740139BF6}">
      <dgm:prSet/>
      <dgm:spPr/>
      <dgm:t>
        <a:bodyPr/>
        <a:lstStyle/>
        <a:p>
          <a:endParaRPr lang="en-US"/>
        </a:p>
      </dgm:t>
    </dgm:pt>
    <dgm:pt modelId="{046412FA-A6A7-416A-B44B-F764DB52BEDD}">
      <dgm:prSet/>
      <dgm:spPr/>
      <dgm:t>
        <a:bodyPr/>
        <a:lstStyle/>
        <a:p>
          <a:r>
            <a:rPr lang="en-US"/>
            <a:t>The aim of this project work is to create a web-based search engine that yields quick and precise search results to any input related to the countries of the world in a user-friendly environment.</a:t>
          </a:r>
        </a:p>
      </dgm:t>
    </dgm:pt>
    <dgm:pt modelId="{19FB51A1-A373-4AE8-B714-26EBFE7427B7}" type="parTrans" cxnId="{6AE12DC8-FB62-4933-AA2D-DC68A54E1E76}">
      <dgm:prSet/>
      <dgm:spPr/>
      <dgm:t>
        <a:bodyPr/>
        <a:lstStyle/>
        <a:p>
          <a:endParaRPr lang="en-US"/>
        </a:p>
      </dgm:t>
    </dgm:pt>
    <dgm:pt modelId="{12DAE8E1-FA27-4745-B212-1DB26426B60B}" type="sibTrans" cxnId="{6AE12DC8-FB62-4933-AA2D-DC68A54E1E76}">
      <dgm:prSet/>
      <dgm:spPr/>
      <dgm:t>
        <a:bodyPr/>
        <a:lstStyle/>
        <a:p>
          <a:endParaRPr lang="en-US"/>
        </a:p>
      </dgm:t>
    </dgm:pt>
    <dgm:pt modelId="{EB135092-7AFA-47F2-AB44-2A4BD13A4D00}" type="pres">
      <dgm:prSet presAssocID="{C3346803-5868-4F09-9D02-FF233B20ABF9}" presName="linear" presStyleCnt="0">
        <dgm:presLayoutVars>
          <dgm:animLvl val="lvl"/>
          <dgm:resizeHandles val="exact"/>
        </dgm:presLayoutVars>
      </dgm:prSet>
      <dgm:spPr/>
    </dgm:pt>
    <dgm:pt modelId="{FD35C653-BAF7-422A-AA5B-2AB8758B9C51}" type="pres">
      <dgm:prSet presAssocID="{A5EC1E23-71C1-4AE0-B7CD-4CD8DDD43B2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15D3E4-B48E-40A0-AF4A-CB901EC6C69A}" type="pres">
      <dgm:prSet presAssocID="{2D1980B7-F9E1-4E59-A32C-6B062B34C64D}" presName="spacer" presStyleCnt="0"/>
      <dgm:spPr/>
    </dgm:pt>
    <dgm:pt modelId="{94B37049-B172-464A-9B79-537733AD4DE6}" type="pres">
      <dgm:prSet presAssocID="{4B32C6AE-CAA1-4CDA-BA8F-9352A897E8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9FB7CE-FBFD-448F-83F7-954FD9DCF462}" type="pres">
      <dgm:prSet presAssocID="{0F7F3BE0-9ADC-4805-A713-D600077C22E0}" presName="spacer" presStyleCnt="0"/>
      <dgm:spPr/>
    </dgm:pt>
    <dgm:pt modelId="{D7C95E9B-E7D9-4092-BE2C-7C8E699D1D18}" type="pres">
      <dgm:prSet presAssocID="{046412FA-A6A7-416A-B44B-F764DB52BED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DB25A09-FB11-4883-AAA2-777740139BF6}" srcId="{C3346803-5868-4F09-9D02-FF233B20ABF9}" destId="{4B32C6AE-CAA1-4CDA-BA8F-9352A897E8FD}" srcOrd="1" destOrd="0" parTransId="{B0B92396-41DE-4B58-9CE5-CC57B3100D8F}" sibTransId="{0F7F3BE0-9ADC-4805-A713-D600077C22E0}"/>
    <dgm:cxn modelId="{A311A915-4C95-46D6-8F80-36564EFFEF38}" type="presOf" srcId="{046412FA-A6A7-416A-B44B-F764DB52BEDD}" destId="{D7C95E9B-E7D9-4092-BE2C-7C8E699D1D18}" srcOrd="0" destOrd="0" presId="urn:microsoft.com/office/officeart/2005/8/layout/vList2"/>
    <dgm:cxn modelId="{4EFD0039-E5F5-4FD9-9315-706BD4D4D943}" type="presOf" srcId="{C3346803-5868-4F09-9D02-FF233B20ABF9}" destId="{EB135092-7AFA-47F2-AB44-2A4BD13A4D00}" srcOrd="0" destOrd="0" presId="urn:microsoft.com/office/officeart/2005/8/layout/vList2"/>
    <dgm:cxn modelId="{6AE12DC8-FB62-4933-AA2D-DC68A54E1E76}" srcId="{C3346803-5868-4F09-9D02-FF233B20ABF9}" destId="{046412FA-A6A7-416A-B44B-F764DB52BEDD}" srcOrd="2" destOrd="0" parTransId="{19FB51A1-A373-4AE8-B714-26EBFE7427B7}" sibTransId="{12DAE8E1-FA27-4745-B212-1DB26426B60B}"/>
    <dgm:cxn modelId="{DC84E9E2-769B-411C-9982-6986CEC36C65}" type="presOf" srcId="{4B32C6AE-CAA1-4CDA-BA8F-9352A897E8FD}" destId="{94B37049-B172-464A-9B79-537733AD4DE6}" srcOrd="0" destOrd="0" presId="urn:microsoft.com/office/officeart/2005/8/layout/vList2"/>
    <dgm:cxn modelId="{AD705BEF-C366-4B28-B5EE-3D3276CD6655}" srcId="{C3346803-5868-4F09-9D02-FF233B20ABF9}" destId="{A5EC1E23-71C1-4AE0-B7CD-4CD8DDD43B2D}" srcOrd="0" destOrd="0" parTransId="{9A88C55A-CEC9-4FA6-99F1-290BB4595DFC}" sibTransId="{2D1980B7-F9E1-4E59-A32C-6B062B34C64D}"/>
    <dgm:cxn modelId="{1EFEFAFD-5592-471B-B6FC-4CB9AF7C9FA1}" type="presOf" srcId="{A5EC1E23-71C1-4AE0-B7CD-4CD8DDD43B2D}" destId="{FD35C653-BAF7-422A-AA5B-2AB8758B9C51}" srcOrd="0" destOrd="0" presId="urn:microsoft.com/office/officeart/2005/8/layout/vList2"/>
    <dgm:cxn modelId="{0A441521-F689-4577-A686-4719325B23F7}" type="presParOf" srcId="{EB135092-7AFA-47F2-AB44-2A4BD13A4D00}" destId="{FD35C653-BAF7-422A-AA5B-2AB8758B9C51}" srcOrd="0" destOrd="0" presId="urn:microsoft.com/office/officeart/2005/8/layout/vList2"/>
    <dgm:cxn modelId="{D175EFCE-2002-4255-9E65-D7BF18AE324F}" type="presParOf" srcId="{EB135092-7AFA-47F2-AB44-2A4BD13A4D00}" destId="{8115D3E4-B48E-40A0-AF4A-CB901EC6C69A}" srcOrd="1" destOrd="0" presId="urn:microsoft.com/office/officeart/2005/8/layout/vList2"/>
    <dgm:cxn modelId="{6CE9F3BF-1E31-4BE7-8FF6-38E585E2FA3E}" type="presParOf" srcId="{EB135092-7AFA-47F2-AB44-2A4BD13A4D00}" destId="{94B37049-B172-464A-9B79-537733AD4DE6}" srcOrd="2" destOrd="0" presId="urn:microsoft.com/office/officeart/2005/8/layout/vList2"/>
    <dgm:cxn modelId="{72280C5D-EFC0-4782-8017-48DB2B827135}" type="presParOf" srcId="{EB135092-7AFA-47F2-AB44-2A4BD13A4D00}" destId="{6A9FB7CE-FBFD-448F-83F7-954FD9DCF462}" srcOrd="3" destOrd="0" presId="urn:microsoft.com/office/officeart/2005/8/layout/vList2"/>
    <dgm:cxn modelId="{ECD3810E-FBF4-496C-85C9-2CEAD420FA53}" type="presParOf" srcId="{EB135092-7AFA-47F2-AB44-2A4BD13A4D00}" destId="{D7C95E9B-E7D9-4092-BE2C-7C8E699D1D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F38D0C-162F-49FB-8221-89A80200B2D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8DB833-567E-4A09-A18F-2CF9DF96877F}">
      <dgm:prSet custT="1"/>
      <dgm:spPr/>
      <dgm:t>
        <a:bodyPr/>
        <a:lstStyle/>
        <a:p>
          <a:r>
            <a:rPr lang="en-US" sz="2000" b="1" u="none">
              <a:solidFill>
                <a:schemeClr val="accent1">
                  <a:lumMod val="60000"/>
                  <a:lumOff val="40000"/>
                </a:schemeClr>
              </a:solidFill>
            </a:rPr>
            <a:t>Comparing Results  </a:t>
          </a:r>
        </a:p>
        <a:p>
          <a:r>
            <a:rPr lang="en-US" sz="1400"/>
            <a:t>The results of Byte Engine is compared with that of Google and Microsoft.</a:t>
          </a:r>
        </a:p>
      </dgm:t>
    </dgm:pt>
    <dgm:pt modelId="{683BE5A0-F695-41AA-97BF-248FD5B19899}" type="parTrans" cxnId="{D06223BA-193A-422D-8D29-C81D6842E8AD}">
      <dgm:prSet/>
      <dgm:spPr/>
      <dgm:t>
        <a:bodyPr/>
        <a:lstStyle/>
        <a:p>
          <a:endParaRPr lang="en-US"/>
        </a:p>
      </dgm:t>
    </dgm:pt>
    <dgm:pt modelId="{290FE26A-E9E0-4334-B82C-E09506BE1864}" type="sibTrans" cxnId="{D06223BA-193A-422D-8D29-C81D6842E8AD}">
      <dgm:prSet/>
      <dgm:spPr/>
      <dgm:t>
        <a:bodyPr/>
        <a:lstStyle/>
        <a:p>
          <a:endParaRPr lang="en-US"/>
        </a:p>
      </dgm:t>
    </dgm:pt>
    <dgm:pt modelId="{6232212D-8D62-4A25-815A-D69F1345F033}">
      <dgm:prSet custT="1"/>
      <dgm:spPr/>
      <dgm:t>
        <a:bodyPr/>
        <a:lstStyle/>
        <a:p>
          <a:r>
            <a:rPr lang="en-US" sz="2000" b="1">
              <a:solidFill>
                <a:schemeClr val="accent4">
                  <a:lumMod val="75000"/>
                </a:schemeClr>
              </a:solidFill>
            </a:rPr>
            <a:t>Ordering of Results</a:t>
          </a:r>
        </a:p>
        <a:p>
          <a:r>
            <a:rPr lang="en-US" sz="1400"/>
            <a:t>The results must be ranked in the order of occurrence. </a:t>
          </a:r>
        </a:p>
      </dgm:t>
    </dgm:pt>
    <dgm:pt modelId="{DDBBE8A0-755E-4F36-9BA5-91F5605BCC66}" type="parTrans" cxnId="{1059511F-6B67-465F-ABDA-0C63547CAA07}">
      <dgm:prSet/>
      <dgm:spPr/>
      <dgm:t>
        <a:bodyPr/>
        <a:lstStyle/>
        <a:p>
          <a:endParaRPr lang="en-US"/>
        </a:p>
      </dgm:t>
    </dgm:pt>
    <dgm:pt modelId="{F868480C-E37F-4367-8EC3-D92F4D48B52D}" type="sibTrans" cxnId="{1059511F-6B67-465F-ABDA-0C63547CAA07}">
      <dgm:prSet/>
      <dgm:spPr/>
      <dgm:t>
        <a:bodyPr/>
        <a:lstStyle/>
        <a:p>
          <a:endParaRPr lang="en-US"/>
        </a:p>
      </dgm:t>
    </dgm:pt>
    <dgm:pt modelId="{1E5CD1B0-4FB9-418F-A12A-0DE14FC2BB1A}">
      <dgm:prSet custT="1"/>
      <dgm:spPr/>
      <dgm:t>
        <a:bodyPr/>
        <a:lstStyle/>
        <a:p>
          <a:r>
            <a:rPr lang="en-US" sz="2000" b="1">
              <a:solidFill>
                <a:schemeClr val="accent3">
                  <a:lumMod val="60000"/>
                  <a:lumOff val="40000"/>
                </a:schemeClr>
              </a:solidFill>
            </a:rPr>
            <a:t>Filter Stop Words </a:t>
          </a:r>
          <a:r>
            <a:rPr lang="en-US" sz="1100" b="1">
              <a:solidFill>
                <a:schemeClr val="accent3">
                  <a:lumMod val="60000"/>
                  <a:lumOff val="40000"/>
                </a:schemeClr>
              </a:solidFill>
            </a:rPr>
            <a:t> </a:t>
          </a:r>
        </a:p>
        <a:p>
          <a:r>
            <a:rPr lang="en-US" sz="1400">
              <a:solidFill>
                <a:schemeClr val="bg1"/>
              </a:solidFill>
            </a:rPr>
            <a:t>The search engine should be able filter stop words like ’and’ , ’or’ to concentrate on key words. </a:t>
          </a:r>
        </a:p>
      </dgm:t>
    </dgm:pt>
    <dgm:pt modelId="{CC096584-EE51-4E73-B5D8-52F1C300C55F}" type="parTrans" cxnId="{481D2829-265E-4E64-89F7-A8ACF5AD4F55}">
      <dgm:prSet/>
      <dgm:spPr/>
      <dgm:t>
        <a:bodyPr/>
        <a:lstStyle/>
        <a:p>
          <a:endParaRPr lang="en-US"/>
        </a:p>
      </dgm:t>
    </dgm:pt>
    <dgm:pt modelId="{F93EB6B9-7725-4922-B370-B8D556C7B506}" type="sibTrans" cxnId="{481D2829-265E-4E64-89F7-A8ACF5AD4F55}">
      <dgm:prSet/>
      <dgm:spPr/>
      <dgm:t>
        <a:bodyPr/>
        <a:lstStyle/>
        <a:p>
          <a:endParaRPr lang="en-US"/>
        </a:p>
      </dgm:t>
    </dgm:pt>
    <dgm:pt modelId="{7456CB26-0BE2-4D04-AA13-0F348E8C39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>
              <a:solidFill>
                <a:schemeClr val="accent6">
                  <a:lumMod val="60000"/>
                  <a:lumOff val="40000"/>
                </a:schemeClr>
              </a:solidFill>
            </a:rPr>
            <a:t>Auto-fill Support</a:t>
          </a:r>
        </a:p>
        <a:p>
          <a:pPr>
            <a:lnSpc>
              <a:spcPct val="100000"/>
            </a:lnSpc>
          </a:pPr>
          <a:r>
            <a:rPr lang="en-US" sz="1400"/>
            <a:t>The search engine should give suggestions using cache. </a:t>
          </a:r>
        </a:p>
      </dgm:t>
    </dgm:pt>
    <dgm:pt modelId="{FD048AE3-B486-4962-975B-AE2C55D80930}" type="parTrans" cxnId="{60ECF949-A204-4373-8156-747E21E64320}">
      <dgm:prSet/>
      <dgm:spPr/>
      <dgm:t>
        <a:bodyPr/>
        <a:lstStyle/>
        <a:p>
          <a:endParaRPr lang="en-US"/>
        </a:p>
      </dgm:t>
    </dgm:pt>
    <dgm:pt modelId="{560D8DA2-7846-4C7A-9EEE-B73C0DD060BF}" type="sibTrans" cxnId="{60ECF949-A204-4373-8156-747E21E64320}">
      <dgm:prSet/>
      <dgm:spPr/>
      <dgm:t>
        <a:bodyPr/>
        <a:lstStyle/>
        <a:p>
          <a:endParaRPr lang="en-US"/>
        </a:p>
      </dgm:t>
    </dgm:pt>
    <dgm:pt modelId="{D7AE5783-71E1-4555-B704-34B41DE8E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>
              <a:solidFill>
                <a:schemeClr val="accent5">
                  <a:lumMod val="75000"/>
                </a:schemeClr>
              </a:solidFill>
            </a:rPr>
            <a:t>Concurrent Operation</a:t>
          </a:r>
          <a:endParaRPr lang="en-US" sz="900" b="1">
            <a:solidFill>
              <a:schemeClr val="accent5">
                <a:lumMod val="75000"/>
              </a:schemeClr>
            </a:solidFill>
          </a:endParaRPr>
        </a:p>
        <a:p>
          <a:pPr>
            <a:lnSpc>
              <a:spcPct val="100000"/>
            </a:lnSpc>
          </a:pPr>
          <a:r>
            <a:rPr lang="en-US" sz="1400"/>
            <a:t>The search engine should be able to perform parallel processing.</a:t>
          </a:r>
        </a:p>
      </dgm:t>
    </dgm:pt>
    <dgm:pt modelId="{6FE5728C-3308-4799-BF63-EAEEEE9041FA}" type="parTrans" cxnId="{01FAE041-E10C-47DD-A00A-352CC628A0F7}">
      <dgm:prSet/>
      <dgm:spPr/>
      <dgm:t>
        <a:bodyPr/>
        <a:lstStyle/>
        <a:p>
          <a:endParaRPr lang="en-US"/>
        </a:p>
      </dgm:t>
    </dgm:pt>
    <dgm:pt modelId="{F52D0489-6687-4DA9-9FA7-50B2E0FDF8E8}" type="sibTrans" cxnId="{01FAE041-E10C-47DD-A00A-352CC628A0F7}">
      <dgm:prSet/>
      <dgm:spPr/>
      <dgm:t>
        <a:bodyPr/>
        <a:lstStyle/>
        <a:p>
          <a:endParaRPr lang="en-US"/>
        </a:p>
      </dgm:t>
    </dgm:pt>
    <dgm:pt modelId="{FABE85FD-969E-4420-B56D-8188CE750BBF}">
      <dgm:prSet custT="1"/>
      <dgm:spPr/>
      <dgm:t>
        <a:bodyPr/>
        <a:lstStyle/>
        <a:p>
          <a:endParaRPr lang="en-US" sz="900">
            <a:solidFill>
              <a:schemeClr val="accent1">
                <a:lumMod val="60000"/>
                <a:lumOff val="40000"/>
              </a:schemeClr>
            </a:solidFill>
          </a:endParaRPr>
        </a:p>
        <a:p>
          <a:r>
            <a:rPr lang="en-US" sz="2000" b="1">
              <a:solidFill>
                <a:schemeClr val="accent1">
                  <a:lumMod val="60000"/>
                  <a:lumOff val="40000"/>
                </a:schemeClr>
              </a:solidFill>
            </a:rPr>
            <a:t>No. of Results per Page</a:t>
          </a:r>
          <a:r>
            <a:rPr lang="en-US" sz="200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</a:p>
        <a:p>
          <a:r>
            <a:rPr lang="en-US" sz="1400"/>
            <a:t>The search results should show certain number of results per page. </a:t>
          </a:r>
        </a:p>
      </dgm:t>
    </dgm:pt>
    <dgm:pt modelId="{67D622F5-5F74-47BF-8C67-F40B9937B8F0}" type="parTrans" cxnId="{4F1FC6B9-A639-4B33-BF70-4E2CAD7709D3}">
      <dgm:prSet/>
      <dgm:spPr/>
      <dgm:t>
        <a:bodyPr/>
        <a:lstStyle/>
        <a:p>
          <a:endParaRPr lang="en-US"/>
        </a:p>
      </dgm:t>
    </dgm:pt>
    <dgm:pt modelId="{551CF83E-C875-4FB6-BC05-C3035E737440}" type="sibTrans" cxnId="{4F1FC6B9-A639-4B33-BF70-4E2CAD7709D3}">
      <dgm:prSet/>
      <dgm:spPr/>
      <dgm:t>
        <a:bodyPr/>
        <a:lstStyle/>
        <a:p>
          <a:endParaRPr lang="en-US"/>
        </a:p>
      </dgm:t>
    </dgm:pt>
    <dgm:pt modelId="{90D47178-4E60-4C6E-B01D-D605BABC38DE}" type="pres">
      <dgm:prSet presAssocID="{21F38D0C-162F-49FB-8221-89A80200B2D1}" presName="diagram" presStyleCnt="0">
        <dgm:presLayoutVars>
          <dgm:dir/>
          <dgm:resizeHandles val="exact"/>
        </dgm:presLayoutVars>
      </dgm:prSet>
      <dgm:spPr/>
    </dgm:pt>
    <dgm:pt modelId="{0FE8604E-B662-404C-992D-21828C1185E2}" type="pres">
      <dgm:prSet presAssocID="{E48DB833-567E-4A09-A18F-2CF9DF96877F}" presName="node" presStyleLbl="node1" presStyleIdx="0" presStyleCnt="6">
        <dgm:presLayoutVars>
          <dgm:bulletEnabled val="1"/>
        </dgm:presLayoutVars>
      </dgm:prSet>
      <dgm:spPr/>
    </dgm:pt>
    <dgm:pt modelId="{541F52F6-782C-48E1-AB8B-7E2B77101955}" type="pres">
      <dgm:prSet presAssocID="{290FE26A-E9E0-4334-B82C-E09506BE1864}" presName="sibTrans" presStyleCnt="0"/>
      <dgm:spPr/>
    </dgm:pt>
    <dgm:pt modelId="{2D834040-C134-4085-9295-97EBC897A074}" type="pres">
      <dgm:prSet presAssocID="{6232212D-8D62-4A25-815A-D69F1345F033}" presName="node" presStyleLbl="node1" presStyleIdx="1" presStyleCnt="6" custLinFactNeighborY="67">
        <dgm:presLayoutVars>
          <dgm:bulletEnabled val="1"/>
        </dgm:presLayoutVars>
      </dgm:prSet>
      <dgm:spPr/>
    </dgm:pt>
    <dgm:pt modelId="{EE44559C-4A1D-4910-887A-1ADB9983FC3B}" type="pres">
      <dgm:prSet presAssocID="{F868480C-E37F-4367-8EC3-D92F4D48B52D}" presName="sibTrans" presStyleCnt="0"/>
      <dgm:spPr/>
    </dgm:pt>
    <dgm:pt modelId="{9171B10D-5D64-442B-B0C5-8BBE6B1AADE2}" type="pres">
      <dgm:prSet presAssocID="{1E5CD1B0-4FB9-418F-A12A-0DE14FC2BB1A}" presName="node" presStyleLbl="node1" presStyleIdx="2" presStyleCnt="6">
        <dgm:presLayoutVars>
          <dgm:bulletEnabled val="1"/>
        </dgm:presLayoutVars>
      </dgm:prSet>
      <dgm:spPr/>
    </dgm:pt>
    <dgm:pt modelId="{093E05B6-758F-42B4-BFA7-56CF350E7D38}" type="pres">
      <dgm:prSet presAssocID="{F93EB6B9-7725-4922-B370-B8D556C7B506}" presName="sibTrans" presStyleCnt="0"/>
      <dgm:spPr/>
    </dgm:pt>
    <dgm:pt modelId="{CB6489C1-CA6B-4C2A-9027-A7BE90D8B1CB}" type="pres">
      <dgm:prSet presAssocID="{7456CB26-0BE2-4D04-AA13-0F348E8C3909}" presName="node" presStyleLbl="node1" presStyleIdx="3" presStyleCnt="6">
        <dgm:presLayoutVars>
          <dgm:bulletEnabled val="1"/>
        </dgm:presLayoutVars>
      </dgm:prSet>
      <dgm:spPr/>
    </dgm:pt>
    <dgm:pt modelId="{7BD4F8E6-B5F4-4423-8D30-09170651A1F5}" type="pres">
      <dgm:prSet presAssocID="{560D8DA2-7846-4C7A-9EEE-B73C0DD060BF}" presName="sibTrans" presStyleCnt="0"/>
      <dgm:spPr/>
    </dgm:pt>
    <dgm:pt modelId="{F92937A9-47B1-4838-9397-07301711B619}" type="pres">
      <dgm:prSet presAssocID="{D7AE5783-71E1-4555-B704-34B41DE8EFCC}" presName="node" presStyleLbl="node1" presStyleIdx="4" presStyleCnt="6">
        <dgm:presLayoutVars>
          <dgm:bulletEnabled val="1"/>
        </dgm:presLayoutVars>
      </dgm:prSet>
      <dgm:spPr/>
    </dgm:pt>
    <dgm:pt modelId="{39B8DFC5-3AFE-41D3-B82D-5964BA9F52EE}" type="pres">
      <dgm:prSet presAssocID="{F52D0489-6687-4DA9-9FA7-50B2E0FDF8E8}" presName="sibTrans" presStyleCnt="0"/>
      <dgm:spPr/>
    </dgm:pt>
    <dgm:pt modelId="{73A2D198-486B-4982-9CFA-6CB28B36ED8B}" type="pres">
      <dgm:prSet presAssocID="{FABE85FD-969E-4420-B56D-8188CE750BBF}" presName="node" presStyleLbl="node1" presStyleIdx="5" presStyleCnt="6">
        <dgm:presLayoutVars>
          <dgm:bulletEnabled val="1"/>
        </dgm:presLayoutVars>
      </dgm:prSet>
      <dgm:spPr/>
    </dgm:pt>
  </dgm:ptLst>
  <dgm:cxnLst>
    <dgm:cxn modelId="{F2AFC30B-0440-4578-A560-8A80B2C43771}" type="presOf" srcId="{FABE85FD-969E-4420-B56D-8188CE750BBF}" destId="{73A2D198-486B-4982-9CFA-6CB28B36ED8B}" srcOrd="0" destOrd="0" presId="urn:microsoft.com/office/officeart/2005/8/layout/default"/>
    <dgm:cxn modelId="{1059511F-6B67-465F-ABDA-0C63547CAA07}" srcId="{21F38D0C-162F-49FB-8221-89A80200B2D1}" destId="{6232212D-8D62-4A25-815A-D69F1345F033}" srcOrd="1" destOrd="0" parTransId="{DDBBE8A0-755E-4F36-9BA5-91F5605BCC66}" sibTransId="{F868480C-E37F-4367-8EC3-D92F4D48B52D}"/>
    <dgm:cxn modelId="{481D2829-265E-4E64-89F7-A8ACF5AD4F55}" srcId="{21F38D0C-162F-49FB-8221-89A80200B2D1}" destId="{1E5CD1B0-4FB9-418F-A12A-0DE14FC2BB1A}" srcOrd="2" destOrd="0" parTransId="{CC096584-EE51-4E73-B5D8-52F1C300C55F}" sibTransId="{F93EB6B9-7725-4922-B370-B8D556C7B506}"/>
    <dgm:cxn modelId="{DACEF231-9AF6-403F-B650-96859010E9CA}" type="presOf" srcId="{D7AE5783-71E1-4555-B704-34B41DE8EFCC}" destId="{F92937A9-47B1-4838-9397-07301711B619}" srcOrd="0" destOrd="0" presId="urn:microsoft.com/office/officeart/2005/8/layout/default"/>
    <dgm:cxn modelId="{01FAE041-E10C-47DD-A00A-352CC628A0F7}" srcId="{21F38D0C-162F-49FB-8221-89A80200B2D1}" destId="{D7AE5783-71E1-4555-B704-34B41DE8EFCC}" srcOrd="4" destOrd="0" parTransId="{6FE5728C-3308-4799-BF63-EAEEEE9041FA}" sibTransId="{F52D0489-6687-4DA9-9FA7-50B2E0FDF8E8}"/>
    <dgm:cxn modelId="{7799E241-8381-419F-A179-F28AF3974086}" type="presOf" srcId="{E48DB833-567E-4A09-A18F-2CF9DF96877F}" destId="{0FE8604E-B662-404C-992D-21828C1185E2}" srcOrd="0" destOrd="0" presId="urn:microsoft.com/office/officeart/2005/8/layout/default"/>
    <dgm:cxn modelId="{60ECF949-A204-4373-8156-747E21E64320}" srcId="{21F38D0C-162F-49FB-8221-89A80200B2D1}" destId="{7456CB26-0BE2-4D04-AA13-0F348E8C3909}" srcOrd="3" destOrd="0" parTransId="{FD048AE3-B486-4962-975B-AE2C55D80930}" sibTransId="{560D8DA2-7846-4C7A-9EEE-B73C0DD060BF}"/>
    <dgm:cxn modelId="{396A556B-7C54-4431-A830-96135CE149EC}" type="presOf" srcId="{6232212D-8D62-4A25-815A-D69F1345F033}" destId="{2D834040-C134-4085-9295-97EBC897A074}" srcOrd="0" destOrd="0" presId="urn:microsoft.com/office/officeart/2005/8/layout/default"/>
    <dgm:cxn modelId="{30797EAF-9042-431F-974C-CAF0BCDF75B8}" type="presOf" srcId="{7456CB26-0BE2-4D04-AA13-0F348E8C3909}" destId="{CB6489C1-CA6B-4C2A-9027-A7BE90D8B1CB}" srcOrd="0" destOrd="0" presId="urn:microsoft.com/office/officeart/2005/8/layout/default"/>
    <dgm:cxn modelId="{4F1FC6B9-A639-4B33-BF70-4E2CAD7709D3}" srcId="{21F38D0C-162F-49FB-8221-89A80200B2D1}" destId="{FABE85FD-969E-4420-B56D-8188CE750BBF}" srcOrd="5" destOrd="0" parTransId="{67D622F5-5F74-47BF-8C67-F40B9937B8F0}" sibTransId="{551CF83E-C875-4FB6-BC05-C3035E737440}"/>
    <dgm:cxn modelId="{D06223BA-193A-422D-8D29-C81D6842E8AD}" srcId="{21F38D0C-162F-49FB-8221-89A80200B2D1}" destId="{E48DB833-567E-4A09-A18F-2CF9DF96877F}" srcOrd="0" destOrd="0" parTransId="{683BE5A0-F695-41AA-97BF-248FD5B19899}" sibTransId="{290FE26A-E9E0-4334-B82C-E09506BE1864}"/>
    <dgm:cxn modelId="{989356BB-7DA5-493E-A05A-CA5092926A16}" type="presOf" srcId="{1E5CD1B0-4FB9-418F-A12A-0DE14FC2BB1A}" destId="{9171B10D-5D64-442B-B0C5-8BBE6B1AADE2}" srcOrd="0" destOrd="0" presId="urn:microsoft.com/office/officeart/2005/8/layout/default"/>
    <dgm:cxn modelId="{48BAE4FD-C349-45AD-8D96-BA788B9BE9CF}" type="presOf" srcId="{21F38D0C-162F-49FB-8221-89A80200B2D1}" destId="{90D47178-4E60-4C6E-B01D-D605BABC38DE}" srcOrd="0" destOrd="0" presId="urn:microsoft.com/office/officeart/2005/8/layout/default"/>
    <dgm:cxn modelId="{9F436766-F9B9-4AAF-9B86-DEA9F25A8B2E}" type="presParOf" srcId="{90D47178-4E60-4C6E-B01D-D605BABC38DE}" destId="{0FE8604E-B662-404C-992D-21828C1185E2}" srcOrd="0" destOrd="0" presId="urn:microsoft.com/office/officeart/2005/8/layout/default"/>
    <dgm:cxn modelId="{915C242A-20A8-4FD0-8041-497C672FA9CF}" type="presParOf" srcId="{90D47178-4E60-4C6E-B01D-D605BABC38DE}" destId="{541F52F6-782C-48E1-AB8B-7E2B77101955}" srcOrd="1" destOrd="0" presId="urn:microsoft.com/office/officeart/2005/8/layout/default"/>
    <dgm:cxn modelId="{26B19EE5-DDE6-4E2D-A40A-373F8F15A7E1}" type="presParOf" srcId="{90D47178-4E60-4C6E-B01D-D605BABC38DE}" destId="{2D834040-C134-4085-9295-97EBC897A074}" srcOrd="2" destOrd="0" presId="urn:microsoft.com/office/officeart/2005/8/layout/default"/>
    <dgm:cxn modelId="{0EE6F9E9-D9CB-464B-B568-8D80BCC33B2B}" type="presParOf" srcId="{90D47178-4E60-4C6E-B01D-D605BABC38DE}" destId="{EE44559C-4A1D-4910-887A-1ADB9983FC3B}" srcOrd="3" destOrd="0" presId="urn:microsoft.com/office/officeart/2005/8/layout/default"/>
    <dgm:cxn modelId="{282024B0-E4DD-49A7-87DD-4073E078E7A3}" type="presParOf" srcId="{90D47178-4E60-4C6E-B01D-D605BABC38DE}" destId="{9171B10D-5D64-442B-B0C5-8BBE6B1AADE2}" srcOrd="4" destOrd="0" presId="urn:microsoft.com/office/officeart/2005/8/layout/default"/>
    <dgm:cxn modelId="{377C5EE9-13E8-4794-A497-6A944637BCC1}" type="presParOf" srcId="{90D47178-4E60-4C6E-B01D-D605BABC38DE}" destId="{093E05B6-758F-42B4-BFA7-56CF350E7D38}" srcOrd="5" destOrd="0" presId="urn:microsoft.com/office/officeart/2005/8/layout/default"/>
    <dgm:cxn modelId="{99C7AF0F-00BA-46A6-9200-152F001BFF5B}" type="presParOf" srcId="{90D47178-4E60-4C6E-B01D-D605BABC38DE}" destId="{CB6489C1-CA6B-4C2A-9027-A7BE90D8B1CB}" srcOrd="6" destOrd="0" presId="urn:microsoft.com/office/officeart/2005/8/layout/default"/>
    <dgm:cxn modelId="{1A62E3B7-79DA-4F75-941F-06C677102AC2}" type="presParOf" srcId="{90D47178-4E60-4C6E-B01D-D605BABC38DE}" destId="{7BD4F8E6-B5F4-4423-8D30-09170651A1F5}" srcOrd="7" destOrd="0" presId="urn:microsoft.com/office/officeart/2005/8/layout/default"/>
    <dgm:cxn modelId="{67618F84-42E5-4E3D-99FA-9F22358A9503}" type="presParOf" srcId="{90D47178-4E60-4C6E-B01D-D605BABC38DE}" destId="{F92937A9-47B1-4838-9397-07301711B619}" srcOrd="8" destOrd="0" presId="urn:microsoft.com/office/officeart/2005/8/layout/default"/>
    <dgm:cxn modelId="{AC83150F-0FF2-48AE-AE8B-49CEE2361CAC}" type="presParOf" srcId="{90D47178-4E60-4C6E-B01D-D605BABC38DE}" destId="{39B8DFC5-3AFE-41D3-B82D-5964BA9F52EE}" srcOrd="9" destOrd="0" presId="urn:microsoft.com/office/officeart/2005/8/layout/default"/>
    <dgm:cxn modelId="{A5AB8E8F-BF23-438C-B616-2A9D08A187DC}" type="presParOf" srcId="{90D47178-4E60-4C6E-B01D-D605BABC38DE}" destId="{73A2D198-486B-4982-9CFA-6CB28B36ED8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8210F8-8D98-48CE-83E4-83586F48A78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DED55C4-7CC6-4FA2-9B2F-47C8A52F4792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200" b="1"/>
            <a:t>User-Friendly</a:t>
          </a:r>
          <a:r>
            <a:rPr lang="en-US" sz="1100">
              <a:latin typeface="Trebuchet MS" panose="020B0603020202020204"/>
            </a:rPr>
            <a:t> </a:t>
          </a:r>
          <a:r>
            <a:rPr lang="en-US" sz="1100"/>
            <a:t> The search engine should be user friendly.</a:t>
          </a:r>
        </a:p>
      </dgm:t>
    </dgm:pt>
    <dgm:pt modelId="{AE3F45C8-F587-4497-9E0F-52D77EE4B2C7}" type="parTrans" cxnId="{8DA65701-3EEF-4F81-8A0F-6917BC6A1739}">
      <dgm:prSet/>
      <dgm:spPr/>
      <dgm:t>
        <a:bodyPr/>
        <a:lstStyle/>
        <a:p>
          <a:endParaRPr lang="en-US"/>
        </a:p>
      </dgm:t>
    </dgm:pt>
    <dgm:pt modelId="{F5266165-41D8-403D-A912-C84E01E1E57C}" type="sibTrans" cxnId="{8DA65701-3EEF-4F81-8A0F-6917BC6A1739}">
      <dgm:prSet/>
      <dgm:spPr/>
      <dgm:t>
        <a:bodyPr/>
        <a:lstStyle/>
        <a:p>
          <a:endParaRPr lang="en-US"/>
        </a:p>
      </dgm:t>
    </dgm:pt>
    <dgm:pt modelId="{DE618B9B-4885-42D2-A7DB-D422469D89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/>
            <a:t>Responsive</a:t>
          </a:r>
        </a:p>
        <a:p>
          <a:pPr>
            <a:lnSpc>
              <a:spcPct val="100000"/>
            </a:lnSpc>
          </a:pPr>
          <a:r>
            <a:rPr lang="en-US" sz="1100"/>
            <a:t> with low latency - The search engine should give the results within a few milliseconds.</a:t>
          </a:r>
          <a:endParaRPr lang="en-US" sz="1100">
            <a:latin typeface="Trebuchet MS" panose="020B0603020202020204"/>
          </a:endParaRPr>
        </a:p>
      </dgm:t>
    </dgm:pt>
    <dgm:pt modelId="{03C38D81-0380-4EDF-A7EE-DCCA249248FF}" type="parTrans" cxnId="{8F486089-CEB3-4CEF-AD01-7C41BEFAEB1E}">
      <dgm:prSet/>
      <dgm:spPr/>
      <dgm:t>
        <a:bodyPr/>
        <a:lstStyle/>
        <a:p>
          <a:endParaRPr lang="en-US"/>
        </a:p>
      </dgm:t>
    </dgm:pt>
    <dgm:pt modelId="{E86AE042-CEA7-4F42-B658-6D43ACFF3AFD}" type="sibTrans" cxnId="{8F486089-CEB3-4CEF-AD01-7C41BEFAEB1E}">
      <dgm:prSet/>
      <dgm:spPr/>
      <dgm:t>
        <a:bodyPr/>
        <a:lstStyle/>
        <a:p>
          <a:endParaRPr lang="en-US"/>
        </a:p>
      </dgm:t>
    </dgm:pt>
    <dgm:pt modelId="{BCC8DF01-DC3D-4CB8-8362-49130358F0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/>
            <a:t>Scalable</a:t>
          </a:r>
        </a:p>
      </dgm:t>
    </dgm:pt>
    <dgm:pt modelId="{7CF1CE54-1907-4CB6-BA9E-A2FC6ECD27FC}" type="parTrans" cxnId="{B518CC31-19EC-4DCE-B57C-22E8E9E356DE}">
      <dgm:prSet/>
      <dgm:spPr/>
      <dgm:t>
        <a:bodyPr/>
        <a:lstStyle/>
        <a:p>
          <a:endParaRPr lang="en-US"/>
        </a:p>
      </dgm:t>
    </dgm:pt>
    <dgm:pt modelId="{EC3656B7-AD69-4866-AF17-D6536BD2B0A2}" type="sibTrans" cxnId="{B518CC31-19EC-4DCE-B57C-22E8E9E356DE}">
      <dgm:prSet/>
      <dgm:spPr/>
      <dgm:t>
        <a:bodyPr/>
        <a:lstStyle/>
        <a:p>
          <a:endParaRPr lang="en-US"/>
        </a:p>
      </dgm:t>
    </dgm:pt>
    <dgm:pt modelId="{5E062FA4-DBC3-497D-85C0-8BEFECF8AB3C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200" b="1"/>
            <a:t>Reusable</a:t>
          </a:r>
          <a:r>
            <a:rPr lang="en-US" sz="1100">
              <a:latin typeface="Trebuchet MS" panose="020B0603020202020204"/>
            </a:rPr>
            <a:t> </a:t>
          </a:r>
          <a:endParaRPr lang="en-US" sz="1100"/>
        </a:p>
        <a:p>
          <a:pPr>
            <a:lnSpc>
              <a:spcPct val="100000"/>
            </a:lnSpc>
          </a:pPr>
          <a:r>
            <a:rPr lang="en-US" sz="1100"/>
            <a:t>with good performance.</a:t>
          </a:r>
        </a:p>
      </dgm:t>
    </dgm:pt>
    <dgm:pt modelId="{B9D1A86A-E356-40AA-9D35-8372DA2FAC4A}" type="parTrans" cxnId="{3CEA3900-F557-4878-A694-6A855E091689}">
      <dgm:prSet/>
      <dgm:spPr/>
      <dgm:t>
        <a:bodyPr/>
        <a:lstStyle/>
        <a:p>
          <a:endParaRPr lang="en-US"/>
        </a:p>
      </dgm:t>
    </dgm:pt>
    <dgm:pt modelId="{25143C7B-DCBC-4FB2-BAB8-79E93E02948C}" type="sibTrans" cxnId="{3CEA3900-F557-4878-A694-6A855E091689}">
      <dgm:prSet/>
      <dgm:spPr/>
      <dgm:t>
        <a:bodyPr/>
        <a:lstStyle/>
        <a:p>
          <a:endParaRPr lang="en-US"/>
        </a:p>
      </dgm:t>
    </dgm:pt>
    <dgm:pt modelId="{C25DB624-B443-40EF-8D77-CD5637CC0ED1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200" b="1"/>
            <a:t>Adaptive</a:t>
          </a:r>
          <a:r>
            <a:rPr lang="en-US" sz="1100">
              <a:latin typeface="Trebuchet MS" panose="020B0603020202020204"/>
            </a:rPr>
            <a:t> </a:t>
          </a:r>
          <a:endParaRPr lang="en-US" sz="1100"/>
        </a:p>
        <a:p>
          <a:pPr rtl="0">
            <a:lnSpc>
              <a:spcPct val="100000"/>
            </a:lnSpc>
          </a:pPr>
          <a:r>
            <a:rPr lang="en-US" sz="1100">
              <a:latin typeface="Trebuchet MS" panose="020B0603020202020204"/>
            </a:rPr>
            <a:t> </a:t>
          </a:r>
          <a:r>
            <a:rPr lang="en-US" sz="1100"/>
            <a:t>Search Engine should be able to adapt any new changes in the system without affecting any other functionalities.</a:t>
          </a:r>
        </a:p>
      </dgm:t>
    </dgm:pt>
    <dgm:pt modelId="{2BDD9B20-2442-4C59-A16E-5B7AAE4FAA1D}" type="parTrans" cxnId="{44CBDDA9-26A5-4C03-9AB6-C84FF4785F28}">
      <dgm:prSet/>
      <dgm:spPr/>
      <dgm:t>
        <a:bodyPr/>
        <a:lstStyle/>
        <a:p>
          <a:endParaRPr lang="en-US"/>
        </a:p>
      </dgm:t>
    </dgm:pt>
    <dgm:pt modelId="{FD0587E3-E707-48A2-8493-E71052AE7D0C}" type="sibTrans" cxnId="{44CBDDA9-26A5-4C03-9AB6-C84FF4785F28}">
      <dgm:prSet/>
      <dgm:spPr/>
      <dgm:t>
        <a:bodyPr/>
        <a:lstStyle/>
        <a:p>
          <a:endParaRPr lang="en-US"/>
        </a:p>
      </dgm:t>
    </dgm:pt>
    <dgm:pt modelId="{88FF47C7-018F-4741-A70D-146E07DFAD06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200" b="1"/>
            <a:t>Portable</a:t>
          </a:r>
          <a:r>
            <a:rPr lang="en-US" sz="1100">
              <a:latin typeface="Trebuchet MS" panose="020B0603020202020204"/>
            </a:rPr>
            <a:t> </a:t>
          </a:r>
          <a:endParaRPr lang="en-US" sz="1100"/>
        </a:p>
        <a:p>
          <a:pPr rtl="0">
            <a:lnSpc>
              <a:spcPct val="100000"/>
            </a:lnSpc>
          </a:pPr>
          <a:r>
            <a:rPr lang="en-US" sz="1100">
              <a:latin typeface="Trebuchet MS" panose="020B0603020202020204"/>
            </a:rPr>
            <a:t> </a:t>
          </a:r>
          <a:r>
            <a:rPr lang="en-US" sz="1100"/>
            <a:t>Search Engine should</a:t>
          </a:r>
        </a:p>
        <a:p>
          <a:pPr rtl="0">
            <a:lnSpc>
              <a:spcPct val="100000"/>
            </a:lnSpc>
          </a:pPr>
          <a:r>
            <a:rPr lang="en-US" sz="1100">
              <a:latin typeface="Trebuchet MS" panose="020B0603020202020204"/>
            </a:rPr>
            <a:t> </a:t>
          </a:r>
          <a:r>
            <a:rPr lang="en-US" sz="1100"/>
            <a:t>be able to run on any system.</a:t>
          </a:r>
        </a:p>
      </dgm:t>
    </dgm:pt>
    <dgm:pt modelId="{A7490AB4-669C-4839-A8BC-30BB16FDC219}" type="parTrans" cxnId="{FB2AA3A9-9DFF-4A7D-BA02-B81BA07366D5}">
      <dgm:prSet/>
      <dgm:spPr/>
      <dgm:t>
        <a:bodyPr/>
        <a:lstStyle/>
        <a:p>
          <a:endParaRPr lang="en-US"/>
        </a:p>
      </dgm:t>
    </dgm:pt>
    <dgm:pt modelId="{70820832-4983-4EB4-835E-A0E796C2CDFC}" type="sibTrans" cxnId="{FB2AA3A9-9DFF-4A7D-BA02-B81BA07366D5}">
      <dgm:prSet/>
      <dgm:spPr/>
      <dgm:t>
        <a:bodyPr/>
        <a:lstStyle/>
        <a:p>
          <a:endParaRPr lang="en-US"/>
        </a:p>
      </dgm:t>
    </dgm:pt>
    <dgm:pt modelId="{6742EC34-DA07-4527-964D-7FEC31B290B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/>
            <a:t>Concurrency</a:t>
          </a:r>
          <a:r>
            <a:rPr lang="en-US">
              <a:latin typeface="Trebuchet MS" panose="020B0603020202020204"/>
            </a:rPr>
            <a:t> </a:t>
          </a:r>
          <a:endParaRPr lang="en-US"/>
        </a:p>
        <a:p>
          <a:pPr rtl="0">
            <a:lnSpc>
              <a:spcPct val="100000"/>
            </a:lnSpc>
          </a:pPr>
          <a:r>
            <a:rPr lang="en-US">
              <a:latin typeface="Trebuchet MS" panose="020B0603020202020204"/>
            </a:rPr>
            <a:t> </a:t>
          </a:r>
          <a:r>
            <a:rPr lang="en-US"/>
            <a:t>More than one user should be able to access the search engine simultaneously.</a:t>
          </a:r>
        </a:p>
      </dgm:t>
    </dgm:pt>
    <dgm:pt modelId="{223D4EF2-6FC7-4628-9E83-5CE8336F1F4C}" type="parTrans" cxnId="{BB938DC9-3672-4083-AE09-405BD7BD7CC3}">
      <dgm:prSet/>
      <dgm:spPr/>
      <dgm:t>
        <a:bodyPr/>
        <a:lstStyle/>
        <a:p>
          <a:endParaRPr lang="en-US"/>
        </a:p>
      </dgm:t>
    </dgm:pt>
    <dgm:pt modelId="{A3F7DA89-E853-4EA7-A251-C42C69ACEBC4}" type="sibTrans" cxnId="{BB938DC9-3672-4083-AE09-405BD7BD7CC3}">
      <dgm:prSet/>
      <dgm:spPr/>
      <dgm:t>
        <a:bodyPr/>
        <a:lstStyle/>
        <a:p>
          <a:endParaRPr lang="en-US"/>
        </a:p>
      </dgm:t>
    </dgm:pt>
    <dgm:pt modelId="{CE2484A9-A762-4B53-A8F6-8C76AB8F04CB}" type="pres">
      <dgm:prSet presAssocID="{B98210F8-8D98-48CE-83E4-83586F48A782}" presName="root" presStyleCnt="0">
        <dgm:presLayoutVars>
          <dgm:dir/>
          <dgm:resizeHandles val="exact"/>
        </dgm:presLayoutVars>
      </dgm:prSet>
      <dgm:spPr/>
    </dgm:pt>
    <dgm:pt modelId="{29D4A627-6015-4ADA-9117-E37EBB46FB18}" type="pres">
      <dgm:prSet presAssocID="{3DED55C4-7CC6-4FA2-9B2F-47C8A52F4792}" presName="compNode" presStyleCnt="0"/>
      <dgm:spPr/>
    </dgm:pt>
    <dgm:pt modelId="{C127BF78-734A-40A6-B5F7-BBB63AC18300}" type="pres">
      <dgm:prSet presAssocID="{3DED55C4-7CC6-4FA2-9B2F-47C8A52F4792}" presName="iconRect" presStyleLbl="node1" presStyleIdx="0" presStyleCnt="7" custLinFactX="100000" custLinFactNeighborX="168710" custLinFactNeighborY="60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D6AC0EA-E1D7-4840-AAFD-8EB51A04FFB9}" type="pres">
      <dgm:prSet presAssocID="{3DED55C4-7CC6-4FA2-9B2F-47C8A52F4792}" presName="spaceRect" presStyleCnt="0"/>
      <dgm:spPr/>
    </dgm:pt>
    <dgm:pt modelId="{81081CC7-BD21-4124-B70D-19184F0BFF01}" type="pres">
      <dgm:prSet presAssocID="{3DED55C4-7CC6-4FA2-9B2F-47C8A52F4792}" presName="textRect" presStyleLbl="revTx" presStyleIdx="0" presStyleCnt="7" custLinFactX="25701" custLinFactNeighborX="100000" custLinFactNeighborY="-3312">
        <dgm:presLayoutVars>
          <dgm:chMax val="1"/>
          <dgm:chPref val="1"/>
        </dgm:presLayoutVars>
      </dgm:prSet>
      <dgm:spPr/>
    </dgm:pt>
    <dgm:pt modelId="{33C4FCA2-71D4-445F-8B19-48E558F44F58}" type="pres">
      <dgm:prSet presAssocID="{F5266165-41D8-403D-A912-C84E01E1E57C}" presName="sibTrans" presStyleCnt="0"/>
      <dgm:spPr/>
    </dgm:pt>
    <dgm:pt modelId="{450EDB37-808B-4A4A-BE78-81502D77D162}" type="pres">
      <dgm:prSet presAssocID="{DE618B9B-4885-42D2-A7DB-D422469D8953}" presName="compNode" presStyleCnt="0"/>
      <dgm:spPr/>
    </dgm:pt>
    <dgm:pt modelId="{FC1EC229-D597-4287-A8FB-74ECDE3AF70F}" type="pres">
      <dgm:prSet presAssocID="{DE618B9B-4885-42D2-A7DB-D422469D8953}" presName="iconRect" presStyleLbl="node1" presStyleIdx="1" presStyleCnt="7" custLinFactX="397020" custLinFactNeighborX="400000" custLinFactNeighborY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E3F15B1-B243-4C56-9AC4-760B445B26F6}" type="pres">
      <dgm:prSet presAssocID="{DE618B9B-4885-42D2-A7DB-D422469D8953}" presName="spaceRect" presStyleCnt="0"/>
      <dgm:spPr/>
    </dgm:pt>
    <dgm:pt modelId="{C5C0CF04-3F9B-494F-90AB-F33F5D0D19AF}" type="pres">
      <dgm:prSet presAssocID="{DE618B9B-4885-42D2-A7DB-D422469D8953}" presName="textRect" presStyleLbl="revTx" presStyleIdx="1" presStyleCnt="7" custLinFactX="160708" custLinFactNeighborX="200000" custLinFactNeighborY="3312">
        <dgm:presLayoutVars>
          <dgm:chMax val="1"/>
          <dgm:chPref val="1"/>
        </dgm:presLayoutVars>
      </dgm:prSet>
      <dgm:spPr/>
    </dgm:pt>
    <dgm:pt modelId="{FDFBFEDC-B004-4464-B794-6B8EB7F6B9E4}" type="pres">
      <dgm:prSet presAssocID="{E86AE042-CEA7-4F42-B658-6D43ACFF3AFD}" presName="sibTrans" presStyleCnt="0"/>
      <dgm:spPr/>
    </dgm:pt>
    <dgm:pt modelId="{357BF10C-D123-49AE-AA31-B11D1B0AEF4C}" type="pres">
      <dgm:prSet presAssocID="{BCC8DF01-DC3D-4CB8-8362-49130358F000}" presName="compNode" presStyleCnt="0"/>
      <dgm:spPr/>
    </dgm:pt>
    <dgm:pt modelId="{C485FFBE-85E2-438B-BCA6-955D4CB1A362}" type="pres">
      <dgm:prSet presAssocID="{BCC8DF01-DC3D-4CB8-8362-49130358F00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6982DC8-F593-4D0D-A906-3AB79EA6B21E}" type="pres">
      <dgm:prSet presAssocID="{BCC8DF01-DC3D-4CB8-8362-49130358F000}" presName="spaceRect" presStyleCnt="0"/>
      <dgm:spPr/>
    </dgm:pt>
    <dgm:pt modelId="{3F31DD84-472C-41BC-8E30-C6131693C5E1}" type="pres">
      <dgm:prSet presAssocID="{BCC8DF01-DC3D-4CB8-8362-49130358F000}" presName="textRect" presStyleLbl="revTx" presStyleIdx="2" presStyleCnt="7">
        <dgm:presLayoutVars>
          <dgm:chMax val="1"/>
          <dgm:chPref val="1"/>
        </dgm:presLayoutVars>
      </dgm:prSet>
      <dgm:spPr/>
    </dgm:pt>
    <dgm:pt modelId="{23C54361-B5EC-4E49-A2E0-DC55FF65C1F0}" type="pres">
      <dgm:prSet presAssocID="{EC3656B7-AD69-4866-AF17-D6536BD2B0A2}" presName="sibTrans" presStyleCnt="0"/>
      <dgm:spPr/>
    </dgm:pt>
    <dgm:pt modelId="{59CE2042-6116-4DB6-9660-E5C7A952D758}" type="pres">
      <dgm:prSet presAssocID="{5E062FA4-DBC3-497D-85C0-8BEFECF8AB3C}" presName="compNode" presStyleCnt="0"/>
      <dgm:spPr/>
    </dgm:pt>
    <dgm:pt modelId="{1BBF958B-9F08-4BDA-9F1A-AE5799A1D426}" type="pres">
      <dgm:prSet presAssocID="{5E062FA4-DBC3-497D-85C0-8BEFECF8AB3C}" presName="iconRect" presStyleLbl="node1" presStyleIdx="3" presStyleCnt="7" custLinFactNeighborX="-10749" custLinFactNeighborY="607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59D5B6C3-2785-4277-9535-37ADD80BAE45}" type="pres">
      <dgm:prSet presAssocID="{5E062FA4-DBC3-497D-85C0-8BEFECF8AB3C}" presName="spaceRect" presStyleCnt="0"/>
      <dgm:spPr/>
    </dgm:pt>
    <dgm:pt modelId="{AB76D1C0-D441-4D6B-B8C8-AD161FB1CB85}" type="pres">
      <dgm:prSet presAssocID="{5E062FA4-DBC3-497D-85C0-8BEFECF8AB3C}" presName="textRect" presStyleLbl="revTx" presStyleIdx="3" presStyleCnt="7">
        <dgm:presLayoutVars>
          <dgm:chMax val="1"/>
          <dgm:chPref val="1"/>
        </dgm:presLayoutVars>
      </dgm:prSet>
      <dgm:spPr/>
    </dgm:pt>
    <dgm:pt modelId="{5F5B8773-F308-448A-BCF3-F1C52186DC59}" type="pres">
      <dgm:prSet presAssocID="{25143C7B-DCBC-4FB2-BAB8-79E93E02948C}" presName="sibTrans" presStyleCnt="0"/>
      <dgm:spPr/>
    </dgm:pt>
    <dgm:pt modelId="{823D62DB-8ACD-4C6E-80A3-F1DCCA584E71}" type="pres">
      <dgm:prSet presAssocID="{C25DB624-B443-40EF-8D77-CD5637CC0ED1}" presName="compNode" presStyleCnt="0"/>
      <dgm:spPr/>
    </dgm:pt>
    <dgm:pt modelId="{0B01B61A-9045-4BF0-81C0-487F9FC783AD}" type="pres">
      <dgm:prSet presAssocID="{C25DB624-B443-40EF-8D77-CD5637CC0ED1}" presName="iconRect" presStyleLbl="node1" presStyleIdx="4" presStyleCnt="7" custLinFactX="-321046" custLinFactY="100562" custLinFactNeighborX="-400000" custLinFactNeighborY="2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113748A-4BAD-4A86-8DE4-ABD2AA23D162}" type="pres">
      <dgm:prSet presAssocID="{C25DB624-B443-40EF-8D77-CD5637CC0ED1}" presName="spaceRect" presStyleCnt="0"/>
      <dgm:spPr/>
    </dgm:pt>
    <dgm:pt modelId="{F7F2CFC4-C039-4D46-9F5D-D79D2439B26B}" type="pres">
      <dgm:prSet presAssocID="{C25DB624-B443-40EF-8D77-CD5637CC0ED1}" presName="textRect" presStyleLbl="revTx" presStyleIdx="4" presStyleCnt="7" custLinFactX="-124849" custLinFactY="100000" custLinFactNeighborX="-200000" custLinFactNeighborY="139234">
        <dgm:presLayoutVars>
          <dgm:chMax val="1"/>
          <dgm:chPref val="1"/>
        </dgm:presLayoutVars>
      </dgm:prSet>
      <dgm:spPr/>
    </dgm:pt>
    <dgm:pt modelId="{D0ABC95D-7C10-4495-A215-815E95EF4241}" type="pres">
      <dgm:prSet presAssocID="{FD0587E3-E707-48A2-8493-E71052AE7D0C}" presName="sibTrans" presStyleCnt="0"/>
      <dgm:spPr/>
    </dgm:pt>
    <dgm:pt modelId="{4F2A0FA6-147A-4173-BDDF-3B5F20B3F013}" type="pres">
      <dgm:prSet presAssocID="{88FF47C7-018F-4741-A70D-146E07DFAD06}" presName="compNode" presStyleCnt="0"/>
      <dgm:spPr/>
    </dgm:pt>
    <dgm:pt modelId="{0B079A66-388E-492D-BC70-110A7DAB6263}" type="pres">
      <dgm:prSet presAssocID="{88FF47C7-018F-4741-A70D-146E07DFAD06}" presName="iconRect" presStyleLbl="node1" presStyleIdx="5" presStyleCnt="7" custLinFactX="-111816" custLinFactY="100562" custLinFactNeighborX="-200000" custLinFactNeighborY="2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C5906C3-A0FD-4CB7-A173-3ACBCFA7D3C8}" type="pres">
      <dgm:prSet presAssocID="{88FF47C7-018F-4741-A70D-146E07DFAD06}" presName="spaceRect" presStyleCnt="0"/>
      <dgm:spPr/>
    </dgm:pt>
    <dgm:pt modelId="{148E7DF2-1844-4BF4-B169-DBCE3FFCE472}" type="pres">
      <dgm:prSet presAssocID="{88FF47C7-018F-4741-A70D-146E07DFAD06}" presName="textRect" presStyleLbl="revTx" presStyleIdx="5" presStyleCnt="7" custLinFactX="-39496" custLinFactY="100000" custLinFactNeighborX="-100000" custLinFactNeighborY="139234">
        <dgm:presLayoutVars>
          <dgm:chMax val="1"/>
          <dgm:chPref val="1"/>
        </dgm:presLayoutVars>
      </dgm:prSet>
      <dgm:spPr/>
    </dgm:pt>
    <dgm:pt modelId="{1D7DDF13-9762-4B25-B559-0318DE52D7A2}" type="pres">
      <dgm:prSet presAssocID="{70820832-4983-4EB4-835E-A0E796C2CDFC}" presName="sibTrans" presStyleCnt="0"/>
      <dgm:spPr/>
    </dgm:pt>
    <dgm:pt modelId="{41E3BFC4-96EE-467C-BBED-F835D6A4A1D4}" type="pres">
      <dgm:prSet presAssocID="{6742EC34-DA07-4527-964D-7FEC31B290B6}" presName="compNode" presStyleCnt="0"/>
      <dgm:spPr/>
    </dgm:pt>
    <dgm:pt modelId="{A24631D4-6437-4200-AA41-E5FF10737CEA}" type="pres">
      <dgm:prSet presAssocID="{6742EC34-DA07-4527-964D-7FEC31B290B6}" presName="iconRect" presStyleLbl="node1" presStyleIdx="6" presStyleCnt="7" custLinFactNeighborX="12554" custLinFactNeighborY="-20454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42F680D-0FEC-4A0F-A682-B8F579CE3220}" type="pres">
      <dgm:prSet presAssocID="{6742EC34-DA07-4527-964D-7FEC31B290B6}" presName="spaceRect" presStyleCnt="0"/>
      <dgm:spPr/>
    </dgm:pt>
    <dgm:pt modelId="{3783F692-BD9E-4351-A291-60AAF250BC95}" type="pres">
      <dgm:prSet presAssocID="{6742EC34-DA07-4527-964D-7FEC31B290B6}" presName="textRect" presStyleLbl="revTx" presStyleIdx="6" presStyleCnt="7" custLinFactNeighborX="12283" custLinFactNeighborY="-29523">
        <dgm:presLayoutVars>
          <dgm:chMax val="1"/>
          <dgm:chPref val="1"/>
        </dgm:presLayoutVars>
      </dgm:prSet>
      <dgm:spPr/>
    </dgm:pt>
  </dgm:ptLst>
  <dgm:cxnLst>
    <dgm:cxn modelId="{3CEA3900-F557-4878-A694-6A855E091689}" srcId="{B98210F8-8D98-48CE-83E4-83586F48A782}" destId="{5E062FA4-DBC3-497D-85C0-8BEFECF8AB3C}" srcOrd="3" destOrd="0" parTransId="{B9D1A86A-E356-40AA-9D35-8372DA2FAC4A}" sibTransId="{25143C7B-DCBC-4FB2-BAB8-79E93E02948C}"/>
    <dgm:cxn modelId="{8DA65701-3EEF-4F81-8A0F-6917BC6A1739}" srcId="{B98210F8-8D98-48CE-83E4-83586F48A782}" destId="{3DED55C4-7CC6-4FA2-9B2F-47C8A52F4792}" srcOrd="0" destOrd="0" parTransId="{AE3F45C8-F587-4497-9E0F-52D77EE4B2C7}" sibTransId="{F5266165-41D8-403D-A912-C84E01E1E57C}"/>
    <dgm:cxn modelId="{B4EC3505-94A4-4E29-A9F4-406D7209B5D7}" type="presOf" srcId="{C25DB624-B443-40EF-8D77-CD5637CC0ED1}" destId="{F7F2CFC4-C039-4D46-9F5D-D79D2439B26B}" srcOrd="0" destOrd="0" presId="urn:microsoft.com/office/officeart/2018/2/layout/IconLabelList"/>
    <dgm:cxn modelId="{13D3BD0C-2949-469B-A0B3-F50D9AA116BF}" type="presOf" srcId="{DE618B9B-4885-42D2-A7DB-D422469D8953}" destId="{C5C0CF04-3F9B-494F-90AB-F33F5D0D19AF}" srcOrd="0" destOrd="0" presId="urn:microsoft.com/office/officeart/2018/2/layout/IconLabelList"/>
    <dgm:cxn modelId="{E00B542D-1B95-46E8-B277-FA7AF8DE5289}" type="presOf" srcId="{5E062FA4-DBC3-497D-85C0-8BEFECF8AB3C}" destId="{AB76D1C0-D441-4D6B-B8C8-AD161FB1CB85}" srcOrd="0" destOrd="0" presId="urn:microsoft.com/office/officeart/2018/2/layout/IconLabelList"/>
    <dgm:cxn modelId="{B518CC31-19EC-4DCE-B57C-22E8E9E356DE}" srcId="{B98210F8-8D98-48CE-83E4-83586F48A782}" destId="{BCC8DF01-DC3D-4CB8-8362-49130358F000}" srcOrd="2" destOrd="0" parTransId="{7CF1CE54-1907-4CB6-BA9E-A2FC6ECD27FC}" sibTransId="{EC3656B7-AD69-4866-AF17-D6536BD2B0A2}"/>
    <dgm:cxn modelId="{F04AB073-0319-4E51-B2C8-FDB45A076E4F}" type="presOf" srcId="{B98210F8-8D98-48CE-83E4-83586F48A782}" destId="{CE2484A9-A762-4B53-A8F6-8C76AB8F04CB}" srcOrd="0" destOrd="0" presId="urn:microsoft.com/office/officeart/2018/2/layout/IconLabelList"/>
    <dgm:cxn modelId="{0FD7B47C-CE5E-4F02-8171-44D74F0850B3}" type="presOf" srcId="{88FF47C7-018F-4741-A70D-146E07DFAD06}" destId="{148E7DF2-1844-4BF4-B169-DBCE3FFCE472}" srcOrd="0" destOrd="0" presId="urn:microsoft.com/office/officeart/2018/2/layout/IconLabelList"/>
    <dgm:cxn modelId="{8F486089-CEB3-4CEF-AD01-7C41BEFAEB1E}" srcId="{B98210F8-8D98-48CE-83E4-83586F48A782}" destId="{DE618B9B-4885-42D2-A7DB-D422469D8953}" srcOrd="1" destOrd="0" parTransId="{03C38D81-0380-4EDF-A7EE-DCCA249248FF}" sibTransId="{E86AE042-CEA7-4F42-B658-6D43ACFF3AFD}"/>
    <dgm:cxn modelId="{5F5E4597-5B8D-4C5A-A7BE-FF4C6ACA7864}" type="presOf" srcId="{BCC8DF01-DC3D-4CB8-8362-49130358F000}" destId="{3F31DD84-472C-41BC-8E30-C6131693C5E1}" srcOrd="0" destOrd="0" presId="urn:microsoft.com/office/officeart/2018/2/layout/IconLabelList"/>
    <dgm:cxn modelId="{89B4A89A-1176-4B53-A8FC-0A985B7EC937}" type="presOf" srcId="{6742EC34-DA07-4527-964D-7FEC31B290B6}" destId="{3783F692-BD9E-4351-A291-60AAF250BC95}" srcOrd="0" destOrd="0" presId="urn:microsoft.com/office/officeart/2018/2/layout/IconLabelList"/>
    <dgm:cxn modelId="{E7D0B89B-CC8F-4E65-9A2D-32E7F92A27EB}" type="presOf" srcId="{3DED55C4-7CC6-4FA2-9B2F-47C8A52F4792}" destId="{81081CC7-BD21-4124-B70D-19184F0BFF01}" srcOrd="0" destOrd="0" presId="urn:microsoft.com/office/officeart/2018/2/layout/IconLabelList"/>
    <dgm:cxn modelId="{FB2AA3A9-9DFF-4A7D-BA02-B81BA07366D5}" srcId="{B98210F8-8D98-48CE-83E4-83586F48A782}" destId="{88FF47C7-018F-4741-A70D-146E07DFAD06}" srcOrd="5" destOrd="0" parTransId="{A7490AB4-669C-4839-A8BC-30BB16FDC219}" sibTransId="{70820832-4983-4EB4-835E-A0E796C2CDFC}"/>
    <dgm:cxn modelId="{44CBDDA9-26A5-4C03-9AB6-C84FF4785F28}" srcId="{B98210F8-8D98-48CE-83E4-83586F48A782}" destId="{C25DB624-B443-40EF-8D77-CD5637CC0ED1}" srcOrd="4" destOrd="0" parTransId="{2BDD9B20-2442-4C59-A16E-5B7AAE4FAA1D}" sibTransId="{FD0587E3-E707-48A2-8493-E71052AE7D0C}"/>
    <dgm:cxn modelId="{BB938DC9-3672-4083-AE09-405BD7BD7CC3}" srcId="{B98210F8-8D98-48CE-83E4-83586F48A782}" destId="{6742EC34-DA07-4527-964D-7FEC31B290B6}" srcOrd="6" destOrd="0" parTransId="{223D4EF2-6FC7-4628-9E83-5CE8336F1F4C}" sibTransId="{A3F7DA89-E853-4EA7-A251-C42C69ACEBC4}"/>
    <dgm:cxn modelId="{F0CC7FF6-8E85-4830-852F-2D22FF512F33}" type="presParOf" srcId="{CE2484A9-A762-4B53-A8F6-8C76AB8F04CB}" destId="{29D4A627-6015-4ADA-9117-E37EBB46FB18}" srcOrd="0" destOrd="0" presId="urn:microsoft.com/office/officeart/2018/2/layout/IconLabelList"/>
    <dgm:cxn modelId="{27043806-8459-4E6B-B1AD-58CFB2CCC05B}" type="presParOf" srcId="{29D4A627-6015-4ADA-9117-E37EBB46FB18}" destId="{C127BF78-734A-40A6-B5F7-BBB63AC18300}" srcOrd="0" destOrd="0" presId="urn:microsoft.com/office/officeart/2018/2/layout/IconLabelList"/>
    <dgm:cxn modelId="{974837F0-4BF8-4002-B13D-8B7A90304247}" type="presParOf" srcId="{29D4A627-6015-4ADA-9117-E37EBB46FB18}" destId="{1D6AC0EA-E1D7-4840-AAFD-8EB51A04FFB9}" srcOrd="1" destOrd="0" presId="urn:microsoft.com/office/officeart/2018/2/layout/IconLabelList"/>
    <dgm:cxn modelId="{6E9F2949-8590-4B06-8AF8-A332C072F538}" type="presParOf" srcId="{29D4A627-6015-4ADA-9117-E37EBB46FB18}" destId="{81081CC7-BD21-4124-B70D-19184F0BFF01}" srcOrd="2" destOrd="0" presId="urn:microsoft.com/office/officeart/2018/2/layout/IconLabelList"/>
    <dgm:cxn modelId="{414AD1C0-05EF-42CB-88BB-3DB535C51137}" type="presParOf" srcId="{CE2484A9-A762-4B53-A8F6-8C76AB8F04CB}" destId="{33C4FCA2-71D4-445F-8B19-48E558F44F58}" srcOrd="1" destOrd="0" presId="urn:microsoft.com/office/officeart/2018/2/layout/IconLabelList"/>
    <dgm:cxn modelId="{F3F11BFA-99C5-4C6F-9D6A-3B129B3A4D3B}" type="presParOf" srcId="{CE2484A9-A762-4B53-A8F6-8C76AB8F04CB}" destId="{450EDB37-808B-4A4A-BE78-81502D77D162}" srcOrd="2" destOrd="0" presId="urn:microsoft.com/office/officeart/2018/2/layout/IconLabelList"/>
    <dgm:cxn modelId="{7834BB70-DAE6-4771-B507-C8ADC0CE3B63}" type="presParOf" srcId="{450EDB37-808B-4A4A-BE78-81502D77D162}" destId="{FC1EC229-D597-4287-A8FB-74ECDE3AF70F}" srcOrd="0" destOrd="0" presId="urn:microsoft.com/office/officeart/2018/2/layout/IconLabelList"/>
    <dgm:cxn modelId="{C4013CBD-EAC9-4A07-A198-BD87784E90DA}" type="presParOf" srcId="{450EDB37-808B-4A4A-BE78-81502D77D162}" destId="{1E3F15B1-B243-4C56-9AC4-760B445B26F6}" srcOrd="1" destOrd="0" presId="urn:microsoft.com/office/officeart/2018/2/layout/IconLabelList"/>
    <dgm:cxn modelId="{A7B125DA-8E3D-43A3-B963-6503DEFD5D3F}" type="presParOf" srcId="{450EDB37-808B-4A4A-BE78-81502D77D162}" destId="{C5C0CF04-3F9B-494F-90AB-F33F5D0D19AF}" srcOrd="2" destOrd="0" presId="urn:microsoft.com/office/officeart/2018/2/layout/IconLabelList"/>
    <dgm:cxn modelId="{7A1ED9B3-E03B-41C0-9267-ECADADC8A3BD}" type="presParOf" srcId="{CE2484A9-A762-4B53-A8F6-8C76AB8F04CB}" destId="{FDFBFEDC-B004-4464-B794-6B8EB7F6B9E4}" srcOrd="3" destOrd="0" presId="urn:microsoft.com/office/officeart/2018/2/layout/IconLabelList"/>
    <dgm:cxn modelId="{4633109A-542B-4AB4-9C8F-B7BD28568BF3}" type="presParOf" srcId="{CE2484A9-A762-4B53-A8F6-8C76AB8F04CB}" destId="{357BF10C-D123-49AE-AA31-B11D1B0AEF4C}" srcOrd="4" destOrd="0" presId="urn:microsoft.com/office/officeart/2018/2/layout/IconLabelList"/>
    <dgm:cxn modelId="{A212B054-5780-48BD-B1BA-D57FEFECF0D4}" type="presParOf" srcId="{357BF10C-D123-49AE-AA31-B11D1B0AEF4C}" destId="{C485FFBE-85E2-438B-BCA6-955D4CB1A362}" srcOrd="0" destOrd="0" presId="urn:microsoft.com/office/officeart/2018/2/layout/IconLabelList"/>
    <dgm:cxn modelId="{D781B7F1-779A-42D3-8422-6112C32C7FC1}" type="presParOf" srcId="{357BF10C-D123-49AE-AA31-B11D1B0AEF4C}" destId="{E6982DC8-F593-4D0D-A906-3AB79EA6B21E}" srcOrd="1" destOrd="0" presId="urn:microsoft.com/office/officeart/2018/2/layout/IconLabelList"/>
    <dgm:cxn modelId="{D690EA98-1987-42B2-AA63-380F98670E97}" type="presParOf" srcId="{357BF10C-D123-49AE-AA31-B11D1B0AEF4C}" destId="{3F31DD84-472C-41BC-8E30-C6131693C5E1}" srcOrd="2" destOrd="0" presId="urn:microsoft.com/office/officeart/2018/2/layout/IconLabelList"/>
    <dgm:cxn modelId="{ECF0E09B-444F-43A9-A663-20A809F38688}" type="presParOf" srcId="{CE2484A9-A762-4B53-A8F6-8C76AB8F04CB}" destId="{23C54361-B5EC-4E49-A2E0-DC55FF65C1F0}" srcOrd="5" destOrd="0" presId="urn:microsoft.com/office/officeart/2018/2/layout/IconLabelList"/>
    <dgm:cxn modelId="{2F451EB3-C12A-474E-863A-1FAA4B6F5D8E}" type="presParOf" srcId="{CE2484A9-A762-4B53-A8F6-8C76AB8F04CB}" destId="{59CE2042-6116-4DB6-9660-E5C7A952D758}" srcOrd="6" destOrd="0" presId="urn:microsoft.com/office/officeart/2018/2/layout/IconLabelList"/>
    <dgm:cxn modelId="{817CBF8B-E0ED-4566-A8F9-AFB2F80B45A8}" type="presParOf" srcId="{59CE2042-6116-4DB6-9660-E5C7A952D758}" destId="{1BBF958B-9F08-4BDA-9F1A-AE5799A1D426}" srcOrd="0" destOrd="0" presId="urn:microsoft.com/office/officeart/2018/2/layout/IconLabelList"/>
    <dgm:cxn modelId="{5E002A4F-A32B-43B3-977C-02848F0F4E54}" type="presParOf" srcId="{59CE2042-6116-4DB6-9660-E5C7A952D758}" destId="{59D5B6C3-2785-4277-9535-37ADD80BAE45}" srcOrd="1" destOrd="0" presId="urn:microsoft.com/office/officeart/2018/2/layout/IconLabelList"/>
    <dgm:cxn modelId="{32E0E7DD-E849-4285-BD33-E62C68265913}" type="presParOf" srcId="{59CE2042-6116-4DB6-9660-E5C7A952D758}" destId="{AB76D1C0-D441-4D6B-B8C8-AD161FB1CB85}" srcOrd="2" destOrd="0" presId="urn:microsoft.com/office/officeart/2018/2/layout/IconLabelList"/>
    <dgm:cxn modelId="{34EDB8D5-3AE2-4578-BC37-E08667A461DB}" type="presParOf" srcId="{CE2484A9-A762-4B53-A8F6-8C76AB8F04CB}" destId="{5F5B8773-F308-448A-BCF3-F1C52186DC59}" srcOrd="7" destOrd="0" presId="urn:microsoft.com/office/officeart/2018/2/layout/IconLabelList"/>
    <dgm:cxn modelId="{C00FF9CD-2BF1-491A-A99A-3582E7312277}" type="presParOf" srcId="{CE2484A9-A762-4B53-A8F6-8C76AB8F04CB}" destId="{823D62DB-8ACD-4C6E-80A3-F1DCCA584E71}" srcOrd="8" destOrd="0" presId="urn:microsoft.com/office/officeart/2018/2/layout/IconLabelList"/>
    <dgm:cxn modelId="{077F8FC8-3ADF-40E8-B4CE-EE5434A6BEE1}" type="presParOf" srcId="{823D62DB-8ACD-4C6E-80A3-F1DCCA584E71}" destId="{0B01B61A-9045-4BF0-81C0-487F9FC783AD}" srcOrd="0" destOrd="0" presId="urn:microsoft.com/office/officeart/2018/2/layout/IconLabelList"/>
    <dgm:cxn modelId="{ABB2BA87-B53D-4869-9A70-5925909D6F50}" type="presParOf" srcId="{823D62DB-8ACD-4C6E-80A3-F1DCCA584E71}" destId="{E113748A-4BAD-4A86-8DE4-ABD2AA23D162}" srcOrd="1" destOrd="0" presId="urn:microsoft.com/office/officeart/2018/2/layout/IconLabelList"/>
    <dgm:cxn modelId="{89231E27-04E9-479D-AE3E-ADDA207EB129}" type="presParOf" srcId="{823D62DB-8ACD-4C6E-80A3-F1DCCA584E71}" destId="{F7F2CFC4-C039-4D46-9F5D-D79D2439B26B}" srcOrd="2" destOrd="0" presId="urn:microsoft.com/office/officeart/2018/2/layout/IconLabelList"/>
    <dgm:cxn modelId="{3C127298-C85F-49E7-8BCE-B05756AD464A}" type="presParOf" srcId="{CE2484A9-A762-4B53-A8F6-8C76AB8F04CB}" destId="{D0ABC95D-7C10-4495-A215-815E95EF4241}" srcOrd="9" destOrd="0" presId="urn:microsoft.com/office/officeart/2018/2/layout/IconLabelList"/>
    <dgm:cxn modelId="{E788991A-58E7-4198-9E8E-4EE560A5D394}" type="presParOf" srcId="{CE2484A9-A762-4B53-A8F6-8C76AB8F04CB}" destId="{4F2A0FA6-147A-4173-BDDF-3B5F20B3F013}" srcOrd="10" destOrd="0" presId="urn:microsoft.com/office/officeart/2018/2/layout/IconLabelList"/>
    <dgm:cxn modelId="{B033A3DB-638E-4C97-8211-592D24CC0CF3}" type="presParOf" srcId="{4F2A0FA6-147A-4173-BDDF-3B5F20B3F013}" destId="{0B079A66-388E-492D-BC70-110A7DAB6263}" srcOrd="0" destOrd="0" presId="urn:microsoft.com/office/officeart/2018/2/layout/IconLabelList"/>
    <dgm:cxn modelId="{0406E11E-46E3-445D-841F-7BC753ABE4AE}" type="presParOf" srcId="{4F2A0FA6-147A-4173-BDDF-3B5F20B3F013}" destId="{0C5906C3-A0FD-4CB7-A173-3ACBCFA7D3C8}" srcOrd="1" destOrd="0" presId="urn:microsoft.com/office/officeart/2018/2/layout/IconLabelList"/>
    <dgm:cxn modelId="{57010683-FF86-4F9B-B0DB-FF1218AF62F0}" type="presParOf" srcId="{4F2A0FA6-147A-4173-BDDF-3B5F20B3F013}" destId="{148E7DF2-1844-4BF4-B169-DBCE3FFCE472}" srcOrd="2" destOrd="0" presId="urn:microsoft.com/office/officeart/2018/2/layout/IconLabelList"/>
    <dgm:cxn modelId="{ECC6370F-C9F8-4DD0-8104-9B4CD06BF770}" type="presParOf" srcId="{CE2484A9-A762-4B53-A8F6-8C76AB8F04CB}" destId="{1D7DDF13-9762-4B25-B559-0318DE52D7A2}" srcOrd="11" destOrd="0" presId="urn:microsoft.com/office/officeart/2018/2/layout/IconLabelList"/>
    <dgm:cxn modelId="{74D7CDDB-DC5C-4EB8-801D-7E16A371148A}" type="presParOf" srcId="{CE2484A9-A762-4B53-A8F6-8C76AB8F04CB}" destId="{41E3BFC4-96EE-467C-BBED-F835D6A4A1D4}" srcOrd="12" destOrd="0" presId="urn:microsoft.com/office/officeart/2018/2/layout/IconLabelList"/>
    <dgm:cxn modelId="{FAED4BCC-D2C2-4B54-AF3E-DDB524DD3A45}" type="presParOf" srcId="{41E3BFC4-96EE-467C-BBED-F835D6A4A1D4}" destId="{A24631D4-6437-4200-AA41-E5FF10737CEA}" srcOrd="0" destOrd="0" presId="urn:microsoft.com/office/officeart/2018/2/layout/IconLabelList"/>
    <dgm:cxn modelId="{6D318628-AF46-4E4C-BD92-1B9187C1D5A2}" type="presParOf" srcId="{41E3BFC4-96EE-467C-BBED-F835D6A4A1D4}" destId="{E42F680D-0FEC-4A0F-A682-B8F579CE3220}" srcOrd="1" destOrd="0" presId="urn:microsoft.com/office/officeart/2018/2/layout/IconLabelList"/>
    <dgm:cxn modelId="{69A55A7E-D448-4DB1-999B-521BD6D90BB6}" type="presParOf" srcId="{41E3BFC4-96EE-467C-BBED-F835D6A4A1D4}" destId="{3783F692-BD9E-4351-A291-60AAF250BC9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5C653-BAF7-422A-AA5B-2AB8758B9C51}">
      <dsp:nvSpPr>
        <dsp:cNvPr id="0" name=""/>
        <dsp:cNvSpPr/>
      </dsp:nvSpPr>
      <dsp:spPr>
        <a:xfrm>
          <a:off x="0" y="213524"/>
          <a:ext cx="6692813" cy="14250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This Project deals with the design and implementation of a powerful and feature-rich tool that optimizes our use case using a crawler-based search engine.</a:t>
          </a:r>
        </a:p>
      </dsp:txBody>
      <dsp:txXfrm>
        <a:off x="69566" y="283090"/>
        <a:ext cx="6553681" cy="1285927"/>
      </dsp:txXfrm>
    </dsp:sp>
    <dsp:sp modelId="{94B37049-B172-464A-9B79-537733AD4DE6}">
      <dsp:nvSpPr>
        <dsp:cNvPr id="0" name=""/>
        <dsp:cNvSpPr/>
      </dsp:nvSpPr>
      <dsp:spPr>
        <a:xfrm>
          <a:off x="0" y="1699064"/>
          <a:ext cx="6692813" cy="142505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There are many general-purpose search engines. Hence, we took a particular domain – countries.</a:t>
          </a:r>
        </a:p>
      </dsp:txBody>
      <dsp:txXfrm>
        <a:off x="69566" y="1768630"/>
        <a:ext cx="6553681" cy="1285927"/>
      </dsp:txXfrm>
    </dsp:sp>
    <dsp:sp modelId="{D7C95E9B-E7D9-4092-BE2C-7C8E699D1D18}">
      <dsp:nvSpPr>
        <dsp:cNvPr id="0" name=""/>
        <dsp:cNvSpPr/>
      </dsp:nvSpPr>
      <dsp:spPr>
        <a:xfrm>
          <a:off x="0" y="3184605"/>
          <a:ext cx="6692813" cy="142505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aim of this project work is to create a web-based search engine that yields quick and precise search results to any input related to the countries of the world in a user-friendly environment.</a:t>
          </a:r>
        </a:p>
      </dsp:txBody>
      <dsp:txXfrm>
        <a:off x="69566" y="3254171"/>
        <a:ext cx="6553681" cy="1285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8604E-B662-404C-992D-21828C1185E2}">
      <dsp:nvSpPr>
        <dsp:cNvPr id="0" name=""/>
        <dsp:cNvSpPr/>
      </dsp:nvSpPr>
      <dsp:spPr>
        <a:xfrm>
          <a:off x="0" y="216119"/>
          <a:ext cx="3135830" cy="1881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>
              <a:solidFill>
                <a:schemeClr val="accent1">
                  <a:lumMod val="60000"/>
                  <a:lumOff val="40000"/>
                </a:schemeClr>
              </a:solidFill>
            </a:rPr>
            <a:t>Comparing Results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 results of Byte Engine is compared with that of Google and Microsoft.</a:t>
          </a:r>
        </a:p>
      </dsp:txBody>
      <dsp:txXfrm>
        <a:off x="0" y="216119"/>
        <a:ext cx="3135830" cy="1881498"/>
      </dsp:txXfrm>
    </dsp:sp>
    <dsp:sp modelId="{2D834040-C134-4085-9295-97EBC897A074}">
      <dsp:nvSpPr>
        <dsp:cNvPr id="0" name=""/>
        <dsp:cNvSpPr/>
      </dsp:nvSpPr>
      <dsp:spPr>
        <a:xfrm>
          <a:off x="3449413" y="217379"/>
          <a:ext cx="3135830" cy="18814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4">
                  <a:lumMod val="75000"/>
                </a:schemeClr>
              </a:solidFill>
            </a:rPr>
            <a:t>Ordering of Results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results must be ranked in the order of occurrence. </a:t>
          </a:r>
        </a:p>
      </dsp:txBody>
      <dsp:txXfrm>
        <a:off x="3449413" y="217379"/>
        <a:ext cx="3135830" cy="1881498"/>
      </dsp:txXfrm>
    </dsp:sp>
    <dsp:sp modelId="{9171B10D-5D64-442B-B0C5-8BBE6B1AADE2}">
      <dsp:nvSpPr>
        <dsp:cNvPr id="0" name=""/>
        <dsp:cNvSpPr/>
      </dsp:nvSpPr>
      <dsp:spPr>
        <a:xfrm>
          <a:off x="6898827" y="216119"/>
          <a:ext cx="3135830" cy="18814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3">
                  <a:lumMod val="60000"/>
                  <a:lumOff val="40000"/>
                </a:schemeClr>
              </a:solidFill>
            </a:rPr>
            <a:t>Filter Stop Words </a:t>
          </a:r>
          <a:r>
            <a:rPr lang="en-US" sz="1100" b="1" kern="1200">
              <a:solidFill>
                <a:schemeClr val="accent3">
                  <a:lumMod val="60000"/>
                  <a:lumOff val="40000"/>
                </a:schemeClr>
              </a:solidFill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The search engine should be able filter stop words like ’and’ , ’or’ to concentrate on key words. </a:t>
          </a:r>
        </a:p>
      </dsp:txBody>
      <dsp:txXfrm>
        <a:off x="6898827" y="216119"/>
        <a:ext cx="3135830" cy="1881498"/>
      </dsp:txXfrm>
    </dsp:sp>
    <dsp:sp modelId="{CB6489C1-CA6B-4C2A-9027-A7BE90D8B1CB}">
      <dsp:nvSpPr>
        <dsp:cNvPr id="0" name=""/>
        <dsp:cNvSpPr/>
      </dsp:nvSpPr>
      <dsp:spPr>
        <a:xfrm>
          <a:off x="0" y="2411200"/>
          <a:ext cx="3135830" cy="18814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6">
                  <a:lumMod val="60000"/>
                  <a:lumOff val="40000"/>
                </a:schemeClr>
              </a:solidFill>
            </a:rPr>
            <a:t>Auto-fill Support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search engine should give suggestions using cache. </a:t>
          </a:r>
        </a:p>
      </dsp:txBody>
      <dsp:txXfrm>
        <a:off x="0" y="2411200"/>
        <a:ext cx="3135830" cy="1881498"/>
      </dsp:txXfrm>
    </dsp:sp>
    <dsp:sp modelId="{F92937A9-47B1-4838-9397-07301711B619}">
      <dsp:nvSpPr>
        <dsp:cNvPr id="0" name=""/>
        <dsp:cNvSpPr/>
      </dsp:nvSpPr>
      <dsp:spPr>
        <a:xfrm>
          <a:off x="3449413" y="2411200"/>
          <a:ext cx="3135830" cy="188149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5">
                  <a:lumMod val="75000"/>
                </a:schemeClr>
              </a:solidFill>
            </a:rPr>
            <a:t>Concurrent Operation</a:t>
          </a:r>
          <a:endParaRPr lang="en-US" sz="900" b="1" kern="1200">
            <a:solidFill>
              <a:schemeClr val="accent5">
                <a:lumMod val="75000"/>
              </a:schemeClr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search engine should be able to perform parallel processing.</a:t>
          </a:r>
        </a:p>
      </dsp:txBody>
      <dsp:txXfrm>
        <a:off x="3449413" y="2411200"/>
        <a:ext cx="3135830" cy="1881498"/>
      </dsp:txXfrm>
    </dsp:sp>
    <dsp:sp modelId="{73A2D198-486B-4982-9CFA-6CB28B36ED8B}">
      <dsp:nvSpPr>
        <dsp:cNvPr id="0" name=""/>
        <dsp:cNvSpPr/>
      </dsp:nvSpPr>
      <dsp:spPr>
        <a:xfrm>
          <a:off x="6898827" y="2411200"/>
          <a:ext cx="3135830" cy="1881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chemeClr val="accent1">
                <a:lumMod val="60000"/>
                <a:lumOff val="40000"/>
              </a:schemeClr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1">
                  <a:lumMod val="60000"/>
                  <a:lumOff val="40000"/>
                </a:schemeClr>
              </a:solidFill>
            </a:rPr>
            <a:t>No. of Results per Page</a:t>
          </a:r>
          <a:r>
            <a:rPr lang="en-US" sz="2000" kern="120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search results should show certain number of results per page. </a:t>
          </a:r>
        </a:p>
      </dsp:txBody>
      <dsp:txXfrm>
        <a:off x="6898827" y="2411200"/>
        <a:ext cx="3135830" cy="1881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7BF78-734A-40A6-B5F7-BBB63AC18300}">
      <dsp:nvSpPr>
        <dsp:cNvPr id="0" name=""/>
        <dsp:cNvSpPr/>
      </dsp:nvSpPr>
      <dsp:spPr>
        <a:xfrm>
          <a:off x="3037638" y="679310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81CC7-BD21-4124-B70D-19184F0BFF01}">
      <dsp:nvSpPr>
        <dsp:cNvPr id="0" name=""/>
        <dsp:cNvSpPr/>
      </dsp:nvSpPr>
      <dsp:spPr>
        <a:xfrm>
          <a:off x="2676627" y="1659689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User-Friendly</a:t>
          </a:r>
          <a:r>
            <a:rPr lang="en-US" sz="1100" kern="1200">
              <a:latin typeface="Trebuchet MS" panose="020B0603020202020204"/>
            </a:rPr>
            <a:t> </a:t>
          </a:r>
          <a:r>
            <a:rPr lang="en-US" sz="1100" kern="1200"/>
            <a:t> The search engine should be user friendly.</a:t>
          </a:r>
        </a:p>
      </dsp:txBody>
      <dsp:txXfrm>
        <a:off x="2676627" y="1659689"/>
        <a:ext cx="1589062" cy="943505"/>
      </dsp:txXfrm>
    </dsp:sp>
    <dsp:sp modelId="{FC1EC229-D597-4287-A8FB-74ECDE3AF70F}">
      <dsp:nvSpPr>
        <dsp:cNvPr id="0" name=""/>
        <dsp:cNvSpPr/>
      </dsp:nvSpPr>
      <dsp:spPr>
        <a:xfrm>
          <a:off x="8682616" y="635890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0CF04-3F9B-494F-90AB-F33F5D0D19AF}">
      <dsp:nvSpPr>
        <dsp:cNvPr id="0" name=""/>
        <dsp:cNvSpPr/>
      </dsp:nvSpPr>
      <dsp:spPr>
        <a:xfrm>
          <a:off x="8278184" y="1722187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Responsive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 with low latency - The search engine should give the results within a few milliseconds.</a:t>
          </a:r>
          <a:endParaRPr lang="en-US" sz="1100" kern="1200">
            <a:latin typeface="Trebuchet MS" panose="020B0603020202020204"/>
          </a:endParaRPr>
        </a:p>
      </dsp:txBody>
      <dsp:txXfrm>
        <a:off x="8278184" y="1722187"/>
        <a:ext cx="1589062" cy="943505"/>
      </dsp:txXfrm>
    </dsp:sp>
    <dsp:sp modelId="{C485FFBE-85E2-438B-BCA6-955D4CB1A362}">
      <dsp:nvSpPr>
        <dsp:cNvPr id="0" name=""/>
        <dsp:cNvSpPr/>
      </dsp:nvSpPr>
      <dsp:spPr>
        <a:xfrm>
          <a:off x="4850449" y="635890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1DD84-472C-41BC-8E30-C6131693C5E1}">
      <dsp:nvSpPr>
        <dsp:cNvPr id="0" name=""/>
        <dsp:cNvSpPr/>
      </dsp:nvSpPr>
      <dsp:spPr>
        <a:xfrm>
          <a:off x="4413457" y="1690938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Scalable</a:t>
          </a:r>
        </a:p>
      </dsp:txBody>
      <dsp:txXfrm>
        <a:off x="4413457" y="1690938"/>
        <a:ext cx="1589062" cy="943505"/>
      </dsp:txXfrm>
    </dsp:sp>
    <dsp:sp modelId="{1BBF958B-9F08-4BDA-9F1A-AE5799A1D426}">
      <dsp:nvSpPr>
        <dsp:cNvPr id="0" name=""/>
        <dsp:cNvSpPr/>
      </dsp:nvSpPr>
      <dsp:spPr>
        <a:xfrm>
          <a:off x="6640733" y="679310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6D1C0-D441-4D6B-B8C8-AD161FB1CB85}">
      <dsp:nvSpPr>
        <dsp:cNvPr id="0" name=""/>
        <dsp:cNvSpPr/>
      </dsp:nvSpPr>
      <dsp:spPr>
        <a:xfrm>
          <a:off x="6280605" y="1690938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Reusable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 good performance.</a:t>
          </a:r>
        </a:p>
      </dsp:txBody>
      <dsp:txXfrm>
        <a:off x="6280605" y="1690938"/>
        <a:ext cx="1589062" cy="943505"/>
      </dsp:txXfrm>
    </dsp:sp>
    <dsp:sp modelId="{0B01B61A-9045-4BF0-81C0-487F9FC783AD}">
      <dsp:nvSpPr>
        <dsp:cNvPr id="0" name=""/>
        <dsp:cNvSpPr/>
      </dsp:nvSpPr>
      <dsp:spPr>
        <a:xfrm>
          <a:off x="3428703" y="2785144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2CFC4-C039-4D46-9F5D-D79D2439B26B}">
      <dsp:nvSpPr>
        <dsp:cNvPr id="0" name=""/>
        <dsp:cNvSpPr/>
      </dsp:nvSpPr>
      <dsp:spPr>
        <a:xfrm>
          <a:off x="2985700" y="3948125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Adaptive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rebuchet MS" panose="020B0603020202020204"/>
            </a:rPr>
            <a:t> </a:t>
          </a:r>
          <a:r>
            <a:rPr lang="en-US" sz="1100" kern="1200"/>
            <a:t>Search Engine should be able to adapt any new changes in the system without affecting any other functionalities.</a:t>
          </a:r>
        </a:p>
      </dsp:txBody>
      <dsp:txXfrm>
        <a:off x="2985700" y="3948125"/>
        <a:ext cx="1589062" cy="943505"/>
      </dsp:txXfrm>
    </dsp:sp>
    <dsp:sp modelId="{0B079A66-388E-492D-BC70-110A7DAB6263}">
      <dsp:nvSpPr>
        <dsp:cNvPr id="0" name=""/>
        <dsp:cNvSpPr/>
      </dsp:nvSpPr>
      <dsp:spPr>
        <a:xfrm>
          <a:off x="8222166" y="2785144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E7DF2-1844-4BF4-B169-DBCE3FFCE472}">
      <dsp:nvSpPr>
        <dsp:cNvPr id="0" name=""/>
        <dsp:cNvSpPr/>
      </dsp:nvSpPr>
      <dsp:spPr>
        <a:xfrm>
          <a:off x="7798223" y="3948125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Portable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rebuchet MS" panose="020B0603020202020204"/>
            </a:rPr>
            <a:t> </a:t>
          </a:r>
          <a:r>
            <a:rPr lang="en-US" sz="1100" kern="1200"/>
            <a:t>Search Engine should</a:t>
          </a:r>
        </a:p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rebuchet MS" panose="020B0603020202020204"/>
            </a:rPr>
            <a:t> </a:t>
          </a:r>
          <a:r>
            <a:rPr lang="en-US" sz="1100" kern="1200"/>
            <a:t>be able to run on any system.</a:t>
          </a:r>
        </a:p>
      </dsp:txBody>
      <dsp:txXfrm>
        <a:off x="7798223" y="3948125"/>
        <a:ext cx="1589062" cy="943505"/>
      </dsp:txXfrm>
    </dsp:sp>
    <dsp:sp modelId="{A24631D4-6437-4200-AA41-E5FF10737CEA}">
      <dsp:nvSpPr>
        <dsp:cNvPr id="0" name=""/>
        <dsp:cNvSpPr/>
      </dsp:nvSpPr>
      <dsp:spPr>
        <a:xfrm>
          <a:off x="5873794" y="2885447"/>
          <a:ext cx="715078" cy="71507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3F692-BD9E-4351-A291-60AAF250BC95}">
      <dsp:nvSpPr>
        <dsp:cNvPr id="0" name=""/>
        <dsp:cNvSpPr/>
      </dsp:nvSpPr>
      <dsp:spPr>
        <a:xfrm>
          <a:off x="5542215" y="3808205"/>
          <a:ext cx="1589062" cy="94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Concurrency</a:t>
          </a:r>
          <a:r>
            <a:rPr lang="en-US" sz="1100" kern="1200">
              <a:latin typeface="Trebuchet MS" panose="020B0603020202020204"/>
            </a:rPr>
            <a:t> </a:t>
          </a:r>
          <a:endParaRPr lang="en-US" sz="1100" kern="120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rebuchet MS" panose="020B0603020202020204"/>
            </a:rPr>
            <a:t> </a:t>
          </a:r>
          <a:r>
            <a:rPr lang="en-US" sz="1100" kern="1200"/>
            <a:t>More than one user should be able to access the search engine simultaneously.</a:t>
          </a:r>
        </a:p>
      </dsp:txBody>
      <dsp:txXfrm>
        <a:off x="5542215" y="3808205"/>
        <a:ext cx="1589062" cy="943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16:48:5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8T16:46:59.53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1,'0'4,"0"7,-4 0,-2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8T16:47:44.07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1,'-5'4,"-1"7,0 4,2 6,0 3,2 6,1 3,5-4,2-4,0 0,-1 0,3-5,1-1,2-4,0 0,-2-3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8T16:47:45.6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24,'5'0,"5"0,2-4,3-2,3 0,3 2,-2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8T16:47:46.57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8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302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4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719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03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08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6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9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8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0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7C21-70EB-47A8-95B2-15E4C386CD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C2DB4D-5916-483E-86D1-EB3AF321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E0FF-689C-7537-98BE-DFE7D3911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/>
              <a:t>Byte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57729-0AE8-1CD1-12A8-7F679B055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- Oh Country? Just search here!</a:t>
            </a:r>
          </a:p>
        </p:txBody>
      </p:sp>
    </p:spTree>
    <p:extLst>
      <p:ext uri="{BB962C8B-B14F-4D97-AF65-F5344CB8AC3E}">
        <p14:creationId xmlns:p14="http://schemas.microsoft.com/office/powerpoint/2010/main" val="158000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217A-D6C0-E7FE-1FF2-BEE8A25D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289" y="339725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/>
              <a:t>Use case Template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2168231-8A6D-3614-544F-63F855DD75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70043" y="1000125"/>
            <a:ext cx="8032750" cy="5857875"/>
          </a:xfrm>
        </p:spPr>
      </p:pic>
    </p:spTree>
    <p:extLst>
      <p:ext uri="{BB962C8B-B14F-4D97-AF65-F5344CB8AC3E}">
        <p14:creationId xmlns:p14="http://schemas.microsoft.com/office/powerpoint/2010/main" val="65352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4FE9-7050-3744-E709-5C1E320E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83" y="-9426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/>
              <a:t>Sequence Diagram for Preprocessing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7968473-AB78-934F-1515-F837375AF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24" y="819366"/>
            <a:ext cx="8286160" cy="6038634"/>
          </a:xfrm>
        </p:spPr>
      </p:pic>
    </p:spTree>
    <p:extLst>
      <p:ext uri="{BB962C8B-B14F-4D97-AF65-F5344CB8AC3E}">
        <p14:creationId xmlns:p14="http://schemas.microsoft.com/office/powerpoint/2010/main" val="141711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1EEC-CFE5-4CB3-E74E-D87A651D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37" y="91125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Sequence Diagram (search engine core)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37C435A-8099-F482-1691-A4EC14B4F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073" y="666684"/>
            <a:ext cx="8580504" cy="6015350"/>
          </a:xfrm>
        </p:spPr>
      </p:pic>
    </p:spTree>
    <p:extLst>
      <p:ext uri="{BB962C8B-B14F-4D97-AF65-F5344CB8AC3E}">
        <p14:creationId xmlns:p14="http://schemas.microsoft.com/office/powerpoint/2010/main" val="140324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5639-F912-C61D-2B32-DE4C13E3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62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Sequence Diagram (Admin)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39BD4DD-D5F3-F030-0D2C-06F04DF75A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42196" y="906716"/>
            <a:ext cx="5486400" cy="5951284"/>
          </a:xfrm>
        </p:spPr>
      </p:pic>
    </p:spTree>
    <p:extLst>
      <p:ext uri="{BB962C8B-B14F-4D97-AF65-F5344CB8AC3E}">
        <p14:creationId xmlns:p14="http://schemas.microsoft.com/office/powerpoint/2010/main" val="236269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E757-052A-88A1-6144-A796F2BA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16" y="1945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Class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6B0129-0C94-469A-4B6D-0AD6C118E6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855663"/>
            <a:ext cx="9309100" cy="6000750"/>
          </a:xfrm>
        </p:spPr>
      </p:pic>
    </p:spTree>
    <p:extLst>
      <p:ext uri="{BB962C8B-B14F-4D97-AF65-F5344CB8AC3E}">
        <p14:creationId xmlns:p14="http://schemas.microsoft.com/office/powerpoint/2010/main" val="210332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B53C-655A-9F3F-92B4-4BCCE33B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2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Object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7768AAE-6C78-892B-411F-276ACE0F3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66" y="838997"/>
            <a:ext cx="8925626" cy="6023896"/>
          </a:xfrm>
        </p:spPr>
      </p:pic>
    </p:spTree>
    <p:extLst>
      <p:ext uri="{BB962C8B-B14F-4D97-AF65-F5344CB8AC3E}">
        <p14:creationId xmlns:p14="http://schemas.microsoft.com/office/powerpoint/2010/main" val="415931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C0BD-84FC-DF6D-306D-8D03C2DC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21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/>
              <a:t>State Transition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E53BC81-3333-C814-8849-7E4DF7F88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17" y="811006"/>
            <a:ext cx="9153427" cy="6046994"/>
          </a:xfrm>
        </p:spPr>
      </p:pic>
    </p:spTree>
    <p:extLst>
      <p:ext uri="{BB962C8B-B14F-4D97-AF65-F5344CB8AC3E}">
        <p14:creationId xmlns:p14="http://schemas.microsoft.com/office/powerpoint/2010/main" val="219144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92B6-7B97-65CE-52A8-9297F37E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0"/>
            <a:ext cx="8596668" cy="1320800"/>
          </a:xfrm>
        </p:spPr>
        <p:txBody>
          <a:bodyPr/>
          <a:lstStyle/>
          <a:p>
            <a:pPr algn="ctr"/>
            <a:r>
              <a:rPr lang="en-US"/>
              <a:t>Activity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3282F2B-2658-4E38-E89E-062DD2A4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19" y="740656"/>
            <a:ext cx="8898812" cy="6117344"/>
          </a:xfrm>
        </p:spPr>
      </p:pic>
    </p:spTree>
    <p:extLst>
      <p:ext uri="{BB962C8B-B14F-4D97-AF65-F5344CB8AC3E}">
        <p14:creationId xmlns:p14="http://schemas.microsoft.com/office/powerpoint/2010/main" val="76662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4AA3-701B-B1CB-81D2-A0551CEF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88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Component Diagram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08E0697-95FD-7C2B-C573-16DECCA32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11430"/>
            <a:ext cx="12192000" cy="6044190"/>
          </a:xfrm>
        </p:spPr>
      </p:pic>
    </p:spTree>
    <p:extLst>
      <p:ext uri="{BB962C8B-B14F-4D97-AF65-F5344CB8AC3E}">
        <p14:creationId xmlns:p14="http://schemas.microsoft.com/office/powerpoint/2010/main" val="327324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944652-A814-BB5E-590B-682AB017E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30" y="4489619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Deployment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1516452-A905-42FC-9983-0AF26A8E9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931" y="574641"/>
            <a:ext cx="7022027" cy="37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8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3A47-E4ED-2DE3-B9F4-DC43FDD8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14" y="379469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Meet 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C455-7C7C-0F61-19DE-569FE4632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54" y="1802167"/>
            <a:ext cx="10018713" cy="4500978"/>
          </a:xfrm>
        </p:spPr>
        <p:txBody>
          <a:bodyPr>
            <a:normAutofit/>
          </a:bodyPr>
          <a:lstStyle/>
          <a:p>
            <a:r>
              <a:rPr lang="en-US" sz="2400"/>
              <a:t>Sai </a:t>
            </a:r>
            <a:r>
              <a:rPr lang="en-US" sz="2400" err="1"/>
              <a:t>Tharun</a:t>
            </a:r>
            <a:r>
              <a:rPr lang="en-US" sz="2400"/>
              <a:t> Reddy </a:t>
            </a:r>
            <a:r>
              <a:rPr lang="en-US" sz="2400" err="1"/>
              <a:t>Garlapati</a:t>
            </a:r>
            <a:endParaRPr lang="en-US" sz="2400"/>
          </a:p>
          <a:p>
            <a:r>
              <a:rPr lang="en-US" sz="2400"/>
              <a:t>Hitesh Atluri</a:t>
            </a:r>
          </a:p>
          <a:p>
            <a:r>
              <a:rPr lang="en-US" sz="2400" err="1"/>
              <a:t>Monisha</a:t>
            </a:r>
            <a:r>
              <a:rPr lang="en-US" sz="2400"/>
              <a:t> </a:t>
            </a:r>
            <a:r>
              <a:rPr lang="en-US" sz="2400" err="1"/>
              <a:t>Ramu</a:t>
            </a:r>
            <a:endParaRPr lang="en-US" sz="2400"/>
          </a:p>
          <a:p>
            <a:r>
              <a:rPr lang="en-US" sz="2400" err="1"/>
              <a:t>Dhruvi</a:t>
            </a:r>
            <a:r>
              <a:rPr lang="en-US" sz="2400"/>
              <a:t> </a:t>
            </a:r>
            <a:r>
              <a:rPr lang="en-US" sz="2400" err="1"/>
              <a:t>Sonani</a:t>
            </a:r>
            <a:endParaRPr lang="en-US" sz="2400"/>
          </a:p>
          <a:p>
            <a:r>
              <a:rPr lang="en-US" sz="2400" err="1"/>
              <a:t>Kruti</a:t>
            </a:r>
            <a:r>
              <a:rPr lang="en-US" sz="2400"/>
              <a:t> </a:t>
            </a:r>
            <a:r>
              <a:rPr lang="en-US" sz="2400" err="1"/>
              <a:t>Marvania</a:t>
            </a:r>
            <a:endParaRPr lang="en-US" sz="2400"/>
          </a:p>
          <a:p>
            <a:r>
              <a:rPr lang="en-US" sz="2400" err="1"/>
              <a:t>Sravya</a:t>
            </a:r>
            <a:r>
              <a:rPr lang="en-US" sz="2400"/>
              <a:t> </a:t>
            </a:r>
            <a:r>
              <a:rPr lang="en-US" sz="2400" err="1"/>
              <a:t>Mareedu</a:t>
            </a:r>
            <a:endParaRPr lang="en-US" sz="2400"/>
          </a:p>
          <a:p>
            <a:r>
              <a:rPr lang="en-US" sz="2400" err="1"/>
              <a:t>Tathya</a:t>
            </a:r>
            <a:r>
              <a:rPr lang="en-US" sz="2400"/>
              <a:t> </a:t>
            </a:r>
            <a:r>
              <a:rPr lang="en-US" sz="2400" err="1"/>
              <a:t>Thaker</a:t>
            </a:r>
            <a:endParaRPr lang="en-US" sz="2400"/>
          </a:p>
          <a:p>
            <a:r>
              <a:rPr lang="en-US" sz="2400" err="1"/>
              <a:t>Parth</a:t>
            </a:r>
            <a:r>
              <a:rPr lang="en-US" sz="2400"/>
              <a:t>  </a:t>
            </a:r>
            <a:r>
              <a:rPr lang="en-US" sz="2400" err="1"/>
              <a:t>Sabhadiya</a:t>
            </a:r>
            <a:endParaRPr lang="en-US" sz="2400"/>
          </a:p>
          <a:p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9396EC1-F658-0888-301F-133F32080681}"/>
              </a:ext>
            </a:extLst>
          </p:cNvPr>
          <p:cNvSpPr/>
          <p:nvPr/>
        </p:nvSpPr>
        <p:spPr>
          <a:xfrm>
            <a:off x="6217761" y="4478222"/>
            <a:ext cx="821682" cy="106976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593A51D-5A6F-100E-A02A-251AFC1EE3A1}"/>
              </a:ext>
            </a:extLst>
          </p:cNvPr>
          <p:cNvSpPr/>
          <p:nvPr/>
        </p:nvSpPr>
        <p:spPr>
          <a:xfrm>
            <a:off x="6217761" y="2965381"/>
            <a:ext cx="821682" cy="106976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685FB83-E903-BB59-8A91-1C41DE120D8C}"/>
              </a:ext>
            </a:extLst>
          </p:cNvPr>
          <p:cNvSpPr/>
          <p:nvPr/>
        </p:nvSpPr>
        <p:spPr>
          <a:xfrm>
            <a:off x="6217761" y="1935331"/>
            <a:ext cx="701513" cy="67442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F26C8-23FE-D541-D565-D0325976DB7C}"/>
              </a:ext>
            </a:extLst>
          </p:cNvPr>
          <p:cNvSpPr txBox="1"/>
          <p:nvPr/>
        </p:nvSpPr>
        <p:spPr>
          <a:xfrm>
            <a:off x="7145105" y="2010932"/>
            <a:ext cx="3338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Scraping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68152-36CC-18BF-584E-4A731AE78BF0}"/>
              </a:ext>
            </a:extLst>
          </p:cNvPr>
          <p:cNvSpPr txBox="1"/>
          <p:nvPr/>
        </p:nvSpPr>
        <p:spPr>
          <a:xfrm>
            <a:off x="7145105" y="3238651"/>
            <a:ext cx="315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Front End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1C94A-99A8-9279-AA74-AC8307DBE0D9}"/>
              </a:ext>
            </a:extLst>
          </p:cNvPr>
          <p:cNvSpPr txBox="1"/>
          <p:nvPr/>
        </p:nvSpPr>
        <p:spPr>
          <a:xfrm>
            <a:off x="7145105" y="4751492"/>
            <a:ext cx="258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Backend Team</a:t>
            </a:r>
          </a:p>
        </p:txBody>
      </p:sp>
    </p:spTree>
    <p:extLst>
      <p:ext uri="{BB962C8B-B14F-4D97-AF65-F5344CB8AC3E}">
        <p14:creationId xmlns:p14="http://schemas.microsoft.com/office/powerpoint/2010/main" val="103853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7DC4-0E25-2E2E-5B91-7B254102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16" y="21739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Test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9D97-4E51-69F7-4932-1796346C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0" y="1772252"/>
            <a:ext cx="10018713" cy="37724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Entering Valid Input and checking the returned result URLs.</a:t>
            </a:r>
          </a:p>
          <a:p>
            <a:r>
              <a:rPr lang="en-US" sz="2400"/>
              <a:t>Entering no input and trying to search.</a:t>
            </a:r>
          </a:p>
          <a:p>
            <a:r>
              <a:rPr lang="en-US" sz="2400"/>
              <a:t>Input having typographical mistakes.</a:t>
            </a:r>
          </a:p>
          <a:p>
            <a:r>
              <a:rPr lang="en-US" sz="2400"/>
              <a:t>Validating ranked URLs.</a:t>
            </a:r>
          </a:p>
          <a:p>
            <a:r>
              <a:rPr lang="en-US" sz="2400"/>
              <a:t>Checking Indexing Methodology in Database.</a:t>
            </a:r>
          </a:p>
          <a:p>
            <a:r>
              <a:rPr lang="en-US" sz="2400"/>
              <a:t>Having white spaces and special characters in the input.</a:t>
            </a:r>
          </a:p>
        </p:txBody>
      </p:sp>
    </p:spTree>
    <p:extLst>
      <p:ext uri="{BB962C8B-B14F-4D97-AF65-F5344CB8AC3E}">
        <p14:creationId xmlns:p14="http://schemas.microsoft.com/office/powerpoint/2010/main" val="197992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1D8A-A771-828D-2329-829FF0E3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B4070E-5814-366B-808F-FCE99420E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22" y="-5668"/>
            <a:ext cx="12195236" cy="6863458"/>
          </a:xfrm>
        </p:spPr>
      </p:pic>
    </p:spTree>
    <p:extLst>
      <p:ext uri="{BB962C8B-B14F-4D97-AF65-F5344CB8AC3E}">
        <p14:creationId xmlns:p14="http://schemas.microsoft.com/office/powerpoint/2010/main" val="291136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0B22-74EE-4A3A-BF42-273C6687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D307FCD-3872-20BB-5929-DE3C1A98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" y="-5668"/>
            <a:ext cx="12190152" cy="6896115"/>
          </a:xfrm>
        </p:spPr>
      </p:pic>
    </p:spTree>
    <p:extLst>
      <p:ext uri="{BB962C8B-B14F-4D97-AF65-F5344CB8AC3E}">
        <p14:creationId xmlns:p14="http://schemas.microsoft.com/office/powerpoint/2010/main" val="195862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5DB7-2984-3A28-153D-C4CA8CB9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BBDC2D-3230-7896-5AEB-395A3FCA7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23" y="5218"/>
            <a:ext cx="12197838" cy="6841686"/>
          </a:xfrm>
        </p:spPr>
      </p:pic>
    </p:spTree>
    <p:extLst>
      <p:ext uri="{BB962C8B-B14F-4D97-AF65-F5344CB8AC3E}">
        <p14:creationId xmlns:p14="http://schemas.microsoft.com/office/powerpoint/2010/main" val="58162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388E-86B9-909C-CC18-0FB377B1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BEC9F3-B49F-64BA-B290-45B6D054C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202" y="-5668"/>
            <a:ext cx="12234654" cy="6863458"/>
          </a:xfrm>
        </p:spPr>
      </p:pic>
    </p:spTree>
    <p:extLst>
      <p:ext uri="{BB962C8B-B14F-4D97-AF65-F5344CB8AC3E}">
        <p14:creationId xmlns:p14="http://schemas.microsoft.com/office/powerpoint/2010/main" val="42468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010C-E63C-D0D6-F542-25D256C1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284AE4-96C0-CE02-340B-273AFD227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93" y="-5668"/>
            <a:ext cx="12204378" cy="6896115"/>
          </a:xfrm>
        </p:spPr>
      </p:pic>
    </p:spTree>
    <p:extLst>
      <p:ext uri="{BB962C8B-B14F-4D97-AF65-F5344CB8AC3E}">
        <p14:creationId xmlns:p14="http://schemas.microsoft.com/office/powerpoint/2010/main" val="2679166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BF4B-379D-7C35-65DE-E3BBF86E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22" y="17257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46-4BA8-C6D5-E857-8DBEF3BE8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4119"/>
            <a:ext cx="8596668" cy="5595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We used UML diagrams to represent the project and choose the next actions to take.</a:t>
            </a:r>
          </a:p>
          <a:p>
            <a:r>
              <a:rPr lang="en-US" sz="2000">
                <a:ea typeface="+mn-lt"/>
                <a:cs typeface="+mn-lt"/>
              </a:rPr>
              <a:t>We also compared the search results with Google and Microsoft search engines.</a:t>
            </a:r>
          </a:p>
          <a:p>
            <a:r>
              <a:rPr lang="en-US" sz="2000">
                <a:ea typeface="+mn-lt"/>
                <a:cs typeface="+mn-lt"/>
              </a:rPr>
              <a:t>Use case, Sequence, State transition, and Activity diagrams helped us grasp the system’s dynamic features, while Class, Object, Component, and Deployment diagrams helped us understand the system’s static aspects.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In addition to offering information, search engines assist businesses in promoting their websites.</a:t>
            </a:r>
          </a:p>
          <a:p>
            <a:r>
              <a:rPr lang="en-US" sz="2000">
                <a:ea typeface="+mn-lt"/>
                <a:cs typeface="+mn-lt"/>
              </a:rPr>
              <a:t>A search engine gives us knowledge in a split second in this age of expanding information, something we couldn’t have believed was feasible just a few decades ago. Every day, it gains more powers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72045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56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7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58AA9-41A6-C4B7-01E7-EFAF4E09A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  <p:sp>
        <p:nvSpPr>
          <p:cNvPr id="58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75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659DCF-D2D6-0A4B-9239-CFFDDBEF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Introduction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4B8CC9-B9F1-1A88-7D19-147E88EBA86B}"/>
                  </a:ext>
                </a:extLst>
              </p14:cNvPr>
              <p14:cNvContentPartPr/>
              <p14:nvPr/>
            </p14:nvContentPartPr>
            <p14:xfrm>
              <a:off x="-169927" y="45194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4B8CC9-B9F1-1A88-7D19-147E88EBA8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8927" y="442945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1C3D96-8DE0-0262-90AD-4DDF95B747A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41873317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1037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9F4C-0E51-8735-B2E1-131EC8E8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23" y="33558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Components 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6F6C28BB-33C7-C98D-50A8-0F47988AF8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66" y="1319144"/>
            <a:ext cx="8567535" cy="4219711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5579BE-44F2-91F7-CB88-5B0A4B87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380" y="4190226"/>
            <a:ext cx="8946561" cy="24312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32D5B9C-EDFB-F840-454C-FDDEE82B41FF}"/>
                  </a:ext>
                </a:extLst>
              </p14:cNvPr>
              <p14:cNvContentPartPr/>
              <p14:nvPr/>
            </p14:nvContentPartPr>
            <p14:xfrm>
              <a:off x="655553" y="1470025"/>
              <a:ext cx="3960" cy="13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32D5B9C-EDFB-F840-454C-FDDEE82B41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553" y="1290025"/>
                <a:ext cx="1836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6F21CB9-1DD3-DFCB-4873-3FED4B4E16F5}"/>
                  </a:ext>
                </a:extLst>
              </p14:cNvPr>
              <p14:cNvContentPartPr/>
              <p14:nvPr/>
            </p14:nvContentPartPr>
            <p14:xfrm>
              <a:off x="5476313" y="3591145"/>
              <a:ext cx="25200" cy="117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6F21CB9-1DD3-DFCB-4873-3FED4B4E16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313" y="3410589"/>
                <a:ext cx="204840" cy="477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0E288B6-DA9A-3C65-DA1A-B9A4625CFFE6}"/>
                  </a:ext>
                </a:extLst>
              </p14:cNvPr>
              <p14:cNvContentPartPr/>
              <p14:nvPr/>
            </p14:nvContentPartPr>
            <p14:xfrm>
              <a:off x="3044153" y="3686545"/>
              <a:ext cx="36360" cy="9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0E288B6-DA9A-3C65-DA1A-B9A4625CFF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4153" y="3499045"/>
                <a:ext cx="216000" cy="383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F2610D1-A30A-6F86-7DA4-A487011EF746}"/>
                  </a:ext>
                </a:extLst>
              </p14:cNvPr>
              <p14:cNvContentPartPr/>
              <p14:nvPr/>
            </p14:nvContentPartPr>
            <p14:xfrm>
              <a:off x="329393" y="2328265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F2610D1-A30A-6F86-7DA4-A487011EF7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393" y="2148265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66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AD4AB-4B41-17BB-8790-6F5C5CE2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52" y="703868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Functional Requirements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37BFEB8-E261-AAE3-A1E4-B5D6305E82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951748"/>
              </p:ext>
            </p:extLst>
          </p:nvPr>
        </p:nvGraphicFramePr>
        <p:xfrm>
          <a:off x="1160088" y="1803325"/>
          <a:ext cx="10034658" cy="450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82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AD1B4-B31C-A8CA-78D7-6FF2FB04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185" y="260808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Non – Functional Requirements</a:t>
            </a:r>
          </a:p>
        </p:txBody>
      </p:sp>
      <p:sp>
        <p:nvSpPr>
          <p:cNvPr id="49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394A52D0-5A2E-6480-2E5E-1F59F0BE0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354799"/>
              </p:ext>
            </p:extLst>
          </p:nvPr>
        </p:nvGraphicFramePr>
        <p:xfrm>
          <a:off x="0" y="1180123"/>
          <a:ext cx="12283125" cy="5666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67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A98E-D741-842E-0180-9BDF8ECF6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61" y="4794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Big Picture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6E8DF18-6672-6A60-A069-E4B88FCE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" y="698916"/>
            <a:ext cx="8375515" cy="62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1DD-78B9-045E-522E-67C06CEE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08" y="18853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Domain Model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4F2C60-6AB5-8735-0253-10C0A68C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" y="1093509"/>
            <a:ext cx="9002598" cy="534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3B64-0726-33DA-E908-F5E86EA2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859" y="2708924"/>
            <a:ext cx="4780378" cy="814344"/>
          </a:xfrm>
        </p:spPr>
        <p:txBody>
          <a:bodyPr>
            <a:noAutofit/>
          </a:bodyPr>
          <a:lstStyle/>
          <a:p>
            <a:pPr algn="ctr"/>
            <a:r>
              <a:rPr lang="en-US" sz="5000"/>
              <a:t>Use Case </a:t>
            </a:r>
            <a:br>
              <a:rPr lang="en-US" sz="5000"/>
            </a:br>
            <a:r>
              <a:rPr lang="en-US" sz="5000"/>
              <a:t>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5C7A0A1-7585-0CCD-A53E-8425F737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52"/>
            <a:ext cx="7447174" cy="68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098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14A9B609A98E48A81ADF18BE7E0BF0" ma:contentTypeVersion="9" ma:contentTypeDescription="Create a new document." ma:contentTypeScope="" ma:versionID="f8dc6f6000f0bb99ec6354215efea873">
  <xsd:schema xmlns:xsd="http://www.w3.org/2001/XMLSchema" xmlns:xs="http://www.w3.org/2001/XMLSchema" xmlns:p="http://schemas.microsoft.com/office/2006/metadata/properties" xmlns:ns3="3b9d5d2c-277d-4804-a582-3fe385aab9b0" xmlns:ns4="3566069b-4e05-4471-a711-cbb5106437a6" targetNamespace="http://schemas.microsoft.com/office/2006/metadata/properties" ma:root="true" ma:fieldsID="d7f51e6739d410a9dd1780e73b7a3883" ns3:_="" ns4:_="">
    <xsd:import namespace="3b9d5d2c-277d-4804-a582-3fe385aab9b0"/>
    <xsd:import namespace="3566069b-4e05-4471-a711-cbb5106437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9d5d2c-277d-4804-a582-3fe385aa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6069b-4e05-4471-a711-cbb5106437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127E4D-AE40-42C4-B6DB-525417714C05}">
  <ds:schemaRefs>
    <ds:schemaRef ds:uri="3566069b-4e05-4471-a711-cbb5106437a6"/>
    <ds:schemaRef ds:uri="3b9d5d2c-277d-4804-a582-3fe385aa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40B4BCF-F156-4B72-97D5-665D05BB9F18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3566069b-4e05-4471-a711-cbb5106437a6"/>
    <ds:schemaRef ds:uri="3b9d5d2c-277d-4804-a582-3fe385aab9b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9DBB88-C356-4709-9D85-9CFC8C2E8E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509</Words>
  <Application>Microsoft Office PowerPoint</Application>
  <PresentationFormat>Widescreen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</vt:lpstr>
      <vt:lpstr>Byte Engine</vt:lpstr>
      <vt:lpstr>Meet our Team</vt:lpstr>
      <vt:lpstr>Introduction </vt:lpstr>
      <vt:lpstr>Components </vt:lpstr>
      <vt:lpstr>Functional Requirements</vt:lpstr>
      <vt:lpstr>Non – Functional Requirements</vt:lpstr>
      <vt:lpstr>Big Picture</vt:lpstr>
      <vt:lpstr>Domain Model</vt:lpstr>
      <vt:lpstr>Use Case  Diagram</vt:lpstr>
      <vt:lpstr>Use case Template</vt:lpstr>
      <vt:lpstr>Sequence Diagram for Preprocessing</vt:lpstr>
      <vt:lpstr>Sequence Diagram (search engine core)</vt:lpstr>
      <vt:lpstr>Sequence Diagram (Admin)</vt:lpstr>
      <vt:lpstr>Class Diagram</vt:lpstr>
      <vt:lpstr>Object Diagram</vt:lpstr>
      <vt:lpstr>State Transition Diagram</vt:lpstr>
      <vt:lpstr>Activity Diagram</vt:lpstr>
      <vt:lpstr>Component Diagram</vt:lpstr>
      <vt:lpstr>Deployment diagram</vt:lpstr>
      <vt:lpstr>Test Cases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>The Universtiy of Texas at Dallas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 Engine</dc:title>
  <dc:creator>Atluri, Hitesh</dc:creator>
  <cp:lastModifiedBy>Atluri, Hitesh</cp:lastModifiedBy>
  <cp:revision>1</cp:revision>
  <dcterms:created xsi:type="dcterms:W3CDTF">2022-06-14T18:50:09Z</dcterms:created>
  <dcterms:modified xsi:type="dcterms:W3CDTF">2022-07-28T19:42:41Z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0x010100B414A9B609A98E48A81ADF18BE7E0BF0</vt:lpwstr>
  </property>
</Properties>
</file>